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64" r:id="rId3"/>
  </p:sldMasterIdLst>
  <p:notesMasterIdLst>
    <p:notesMasterId r:id="rId59"/>
  </p:notesMasterIdLst>
  <p:sldIdLst>
    <p:sldId id="256" r:id="rId4"/>
    <p:sldId id="342" r:id="rId5"/>
    <p:sldId id="358" r:id="rId6"/>
    <p:sldId id="359" r:id="rId7"/>
    <p:sldId id="343" r:id="rId8"/>
    <p:sldId id="2482" r:id="rId9"/>
    <p:sldId id="271" r:id="rId10"/>
    <p:sldId id="2478" r:id="rId11"/>
    <p:sldId id="2435" r:id="rId12"/>
    <p:sldId id="2321" r:id="rId13"/>
    <p:sldId id="1751" r:id="rId14"/>
    <p:sldId id="2462" r:id="rId15"/>
    <p:sldId id="1802" r:id="rId16"/>
    <p:sldId id="2268" r:id="rId17"/>
    <p:sldId id="2314" r:id="rId18"/>
    <p:sldId id="1707" r:id="rId19"/>
    <p:sldId id="2458" r:id="rId20"/>
    <p:sldId id="2460" r:id="rId21"/>
    <p:sldId id="2479" r:id="rId22"/>
    <p:sldId id="2480" r:id="rId23"/>
    <p:sldId id="2463" r:id="rId24"/>
    <p:sldId id="2464" r:id="rId25"/>
    <p:sldId id="2466" r:id="rId26"/>
    <p:sldId id="2465" r:id="rId27"/>
    <p:sldId id="2469" r:id="rId28"/>
    <p:sldId id="2470" r:id="rId29"/>
    <p:sldId id="2471" r:id="rId30"/>
    <p:sldId id="2472" r:id="rId31"/>
    <p:sldId id="2473" r:id="rId32"/>
    <p:sldId id="2315" r:id="rId33"/>
    <p:sldId id="2474" r:id="rId34"/>
    <p:sldId id="1820" r:id="rId35"/>
    <p:sldId id="2476" r:id="rId36"/>
    <p:sldId id="1520" r:id="rId37"/>
    <p:sldId id="2265" r:id="rId38"/>
    <p:sldId id="257" r:id="rId39"/>
    <p:sldId id="381" r:id="rId40"/>
    <p:sldId id="270" r:id="rId41"/>
    <p:sldId id="374" r:id="rId42"/>
    <p:sldId id="373" r:id="rId43"/>
    <p:sldId id="335" r:id="rId44"/>
    <p:sldId id="372" r:id="rId45"/>
    <p:sldId id="371" r:id="rId46"/>
    <p:sldId id="368" r:id="rId47"/>
    <p:sldId id="345" r:id="rId48"/>
    <p:sldId id="370" r:id="rId49"/>
    <p:sldId id="364" r:id="rId50"/>
    <p:sldId id="379" r:id="rId51"/>
    <p:sldId id="377" r:id="rId52"/>
    <p:sldId id="378" r:id="rId53"/>
    <p:sldId id="380" r:id="rId54"/>
    <p:sldId id="384" r:id="rId55"/>
    <p:sldId id="352" r:id="rId56"/>
    <p:sldId id="353" r:id="rId57"/>
    <p:sldId id="354" r:id="rId58"/>
  </p:sldIdLst>
  <p:sldSz cx="12192000" cy="6858000"/>
  <p:notesSz cx="9144000" cy="6858000"/>
  <p:embeddedFontLst>
    <p:embeddedFont>
      <p:font typeface="Avenir Next" panose="020B0503020202020204" pitchFamily="34" charset="0"/>
      <p:regular r:id="rId60"/>
      <p:bold r:id="rId61"/>
      <p:italic r:id="rId62"/>
      <p:boldItalic r:id="rId63"/>
    </p:embeddedFont>
    <p:embeddedFont>
      <p:font typeface="Georgia" panose="02040502050405020303" pitchFamily="18" charset="0"/>
      <p:regular r:id="rId64"/>
      <p:bold r:id="rId65"/>
      <p:italic r:id="rId66"/>
      <p:boldItalic r:id="rId67"/>
    </p:embeddedFont>
    <p:embeddedFont>
      <p:font typeface="MS PGothic" panose="020B0600070205080204" pitchFamily="34" charset="-128"/>
      <p:regular r:id="rId68"/>
    </p:embeddedFont>
    <p:embeddedFont>
      <p:font typeface="Nunito Sans" pitchFamily="2" charset="77"/>
      <p:regular r:id="rId69"/>
    </p:embeddedFont>
    <p:embeddedFont>
      <p:font typeface="Roboto" panose="02000000000000000000" pitchFamily="2" charset="0"/>
      <p:regular r:id="rId70"/>
      <p:bold r:id="rId71"/>
      <p:italic r:id="rId72"/>
      <p:boldItalic r:id="rId73"/>
    </p:embeddedFont>
    <p:embeddedFont>
      <p:font typeface="Segoe UI" panose="020B0502040204020203" pitchFamily="34" charset="0"/>
      <p:regular r:id="rId74"/>
      <p:bold r:id="rId75"/>
      <p:italic r:id="rId76"/>
      <p:boldItalic r:id="rId77"/>
    </p:embeddedFont>
    <p:embeddedFont>
      <p:font typeface="Tahoma" panose="020B0604030504040204" pitchFamily="34" charset="0"/>
      <p:regular r:id="rId78"/>
      <p:bold r:id="rId79"/>
    </p:embeddedFont>
    <p:embeddedFont>
      <p:font typeface="Times" panose="02020603050405020304" pitchFamily="18"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4" roundtripDataSignature="AMtx7mge6d1XaVVgJXhBIuMDjvjzFCMXu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écile DELOLME" initials="" lastIdx="7" clrIdx="0"/>
  <p:cmAuthor id="1" name="Cerise Randon" initials="" lastIdx="2" clrIdx="3"/>
  <p:cmAuthor id="2" name="Cécile DELOLME" initials="CD" lastIdx="1" clrIdx="2">
    <p:extLst>
      <p:ext uri="{19B8F6BF-5375-455C-9EA6-DF929625EA0E}">
        <p15:presenceInfo xmlns:p15="http://schemas.microsoft.com/office/powerpoint/2012/main" userId="Cécile DELOL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6E"/>
    <a:srgbClr val="2F2A85"/>
    <a:srgbClr val="65ED40"/>
    <a:srgbClr val="1EAFD0"/>
    <a:srgbClr val="659BA8"/>
    <a:srgbClr val="B3B609"/>
    <a:srgbClr val="156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FDFBEF-F0D2-4F99-B560-30858EB2E7F6}">
  <a:tblStyle styleId="{4BFDFBEF-F0D2-4F99-B560-30858EB2E7F6}" styleName="Table_0">
    <a:wholeTbl>
      <a:tcTxStyle b="off" i="off">
        <a:font>
          <a:latin typeface="Tahoma"/>
          <a:ea typeface="Tahoma"/>
          <a:cs typeface="Tahom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7ED"/>
          </a:solidFill>
        </a:fill>
      </a:tcStyle>
    </a:wholeTbl>
    <a:band1H>
      <a:tcTxStyle/>
      <a:tcStyle>
        <a:tcBdr/>
        <a:fill>
          <a:solidFill>
            <a:srgbClr val="CCCBD8"/>
          </a:solidFill>
        </a:fill>
      </a:tcStyle>
    </a:band1H>
    <a:band2H>
      <a:tcTxStyle/>
      <a:tcStyle>
        <a:tcBdr/>
      </a:tcStyle>
    </a:band2H>
    <a:band1V>
      <a:tcTxStyle/>
      <a:tcStyle>
        <a:tcBdr/>
        <a:fill>
          <a:solidFill>
            <a:srgbClr val="CCCBD8"/>
          </a:solidFill>
        </a:fill>
      </a:tcStyle>
    </a:band1V>
    <a:band2V>
      <a:tcTxStyle/>
      <a:tcStyle>
        <a:tcBdr/>
      </a:tcStyle>
    </a:band2V>
    <a:lastCol>
      <a:tcTxStyle b="on" i="off">
        <a:font>
          <a:latin typeface="Tahoma"/>
          <a:ea typeface="Tahoma"/>
          <a:cs typeface="Tahoma"/>
        </a:font>
        <a:schemeClr val="lt1"/>
      </a:tcTxStyle>
      <a:tcStyle>
        <a:tcBdr/>
        <a:fill>
          <a:solidFill>
            <a:schemeClr val="dk1"/>
          </a:solidFill>
        </a:fill>
      </a:tcStyle>
    </a:lastCol>
    <a:firstCol>
      <a:tcTxStyle b="on" i="off">
        <a:font>
          <a:latin typeface="Tahoma"/>
          <a:ea typeface="Tahoma"/>
          <a:cs typeface="Tahoma"/>
        </a:font>
        <a:schemeClr val="lt1"/>
      </a:tcTxStyle>
      <a:tcStyle>
        <a:tcBdr/>
        <a:fill>
          <a:solidFill>
            <a:schemeClr val="dk1"/>
          </a:solidFill>
        </a:fill>
      </a:tcStyle>
    </a:firstCol>
    <a:lastRow>
      <a:tcTxStyle b="on" i="off">
        <a:font>
          <a:latin typeface="Tahoma"/>
          <a:ea typeface="Tahoma"/>
          <a:cs typeface="Tahoma"/>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Tahoma"/>
          <a:ea typeface="Tahoma"/>
          <a:cs typeface="Tahoma"/>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 styleId="{07586B00-3006-467A-B652-B3FFB03A6E23}" styleName="Table_1">
    <a:wholeTbl>
      <a:tcTxStyle b="off" i="off">
        <a:font>
          <a:latin typeface="Tahoma"/>
          <a:ea typeface="Tahoma"/>
          <a:cs typeface="Tahom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DE7EF"/>
          </a:solidFill>
        </a:fill>
      </a:tcStyle>
    </a:wholeTbl>
    <a:band1H>
      <a:tcTxStyle/>
      <a:tcStyle>
        <a:tcBdr/>
        <a:fill>
          <a:solidFill>
            <a:srgbClr val="DACCDD"/>
          </a:solidFill>
        </a:fill>
      </a:tcStyle>
    </a:band1H>
    <a:band2H>
      <a:tcTxStyle/>
      <a:tcStyle>
        <a:tcBdr/>
      </a:tcStyle>
    </a:band2H>
    <a:band1V>
      <a:tcTxStyle/>
      <a:tcStyle>
        <a:tcBdr/>
        <a:fill>
          <a:solidFill>
            <a:srgbClr val="DACCDD"/>
          </a:solidFill>
        </a:fill>
      </a:tcStyle>
    </a:band1V>
    <a:band2V>
      <a:tcTxStyle/>
      <a:tcStyle>
        <a:tcBdr/>
      </a:tcStyle>
    </a:band2V>
    <a:lastCol>
      <a:tcTxStyle b="on" i="off">
        <a:font>
          <a:latin typeface="Tahoma"/>
          <a:ea typeface="Tahoma"/>
          <a:cs typeface="Tahoma"/>
        </a:font>
        <a:schemeClr val="lt1"/>
      </a:tcTxStyle>
      <a:tcStyle>
        <a:tcBdr/>
        <a:fill>
          <a:solidFill>
            <a:schemeClr val="accent6"/>
          </a:solidFill>
        </a:fill>
      </a:tcStyle>
    </a:lastCol>
    <a:firstCol>
      <a:tcTxStyle b="on" i="off">
        <a:font>
          <a:latin typeface="Tahoma"/>
          <a:ea typeface="Tahoma"/>
          <a:cs typeface="Tahoma"/>
        </a:font>
        <a:schemeClr val="lt1"/>
      </a:tcTxStyle>
      <a:tcStyle>
        <a:tcBdr/>
        <a:fill>
          <a:solidFill>
            <a:schemeClr val="accent6"/>
          </a:solidFill>
        </a:fill>
      </a:tcStyle>
    </a:firstCol>
    <a:lastRow>
      <a:tcTxStyle b="on" i="off">
        <a:font>
          <a:latin typeface="Tahoma"/>
          <a:ea typeface="Tahoma"/>
          <a:cs typeface="Tahoma"/>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Tahoma"/>
          <a:ea typeface="Tahoma"/>
          <a:cs typeface="Tahoma"/>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3"/>
    <p:restoredTop sz="94280"/>
  </p:normalViewPr>
  <p:slideViewPr>
    <p:cSldViewPr snapToGrid="0">
      <p:cViewPr varScale="1">
        <p:scale>
          <a:sx n="75" d="100"/>
          <a:sy n="75" d="100"/>
        </p:scale>
        <p:origin x="856" y="160"/>
      </p:cViewPr>
      <p:guideLst>
        <p:guide orient="horz" pos="288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4.fntdata"/><Relationship Id="rId68" Type="http://schemas.openxmlformats.org/officeDocument/2006/relationships/font" Target="fonts/font9.fntdata"/><Relationship Id="rId84" Type="http://customschemas.google.com/relationships/presentationmetadata" Target="metadata"/><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7.fntdata"/><Relationship Id="rId7" Type="http://schemas.openxmlformats.org/officeDocument/2006/relationships/slide" Target="slides/slide4.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7.fntdata"/><Relationship Id="rId87" Type="http://schemas.openxmlformats.org/officeDocument/2006/relationships/viewProps" Target="viewProps.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5T10:06:52.433"/>
    </inkml:context>
    <inkml:brush xml:id="br0">
      <inkml:brushProperty name="width" value="0.05" units="cm"/>
      <inkml:brushProperty name="height" value="0.05" units="cm"/>
      <inkml:brushProperty name="color" value="#E71224"/>
    </inkml:brush>
  </inkml:definitions>
  <inkml:trace contextRef="#ctx0" brushRef="#br0">1668 424 24575,'0'0'0,"0"0"0,0 0 0,0 0 0,0 0 0,0 0 0,-2-2 0,-14-26 0,-50-84 0,54 95 0,-2 1 0,1 0 0,0 0 0,-23-17 0,9 13 0,2 1 0,-3 2 0,0 1 0,-2 0 0,0 4 0,-50-20 0,33 20 0,0 0 0,-1 1 0,-88-4 0,82 14 0,-2 4 0,1 1 0,0 1 0,1 4 0,0 2 0,0 4 0,2 1 0,0 1 0,1 4 0,-73 39 0,99-45 0,1 0 0,-2 2 0,4 2 0,-2-2 0,2 3 0,1 1 0,1 1 0,-23 31 0,33-38 0,-1 2 0,2 0 0,1 1 0,0-2 0,0 2 0,2 0 0,0 2 0,2-3 0,0 2 0,0 1 0,2-2 0,1 1 0,1 36 0,11 34 0,3 0 0,4-1 0,42 123 0,-48-171 0,4 0 0,0-1 0,2-1 0,2 0 0,2-2 0,0 0 0,4-3 0,-1 2 0,55 50 0,-32-40 0,3-2 0,1-2 0,78 47 0,-104-74 0,-2-1 0,2-1 0,0-1 0,2-1 0,-2 0 0,1-4 0,1 0 0,0-1 0,0-1 0,43 0 0,-27-7 0,0-2 0,-2 0 0,1-5 0,0 0 0,-2-2 0,63-27 0,-28 4 0,-1-3 0,101-70 0,-136 81 0,0-2 0,-3-2 0,0-1 0,33-39 0,-56 57 0,0-2 0,-2-2 0,-2 1 0,1 0 0,0-2 0,-3 0 0,0 1 0,0-2 0,-2 0 0,0 1 0,-1-1 0,2-25 0,-3 9 0,-3-55 0,-2 72 0,-1 1 0,0 0 0,-2 0 0,-11-34 0,14 48-170,-2-2-1,2 1 0,-3 1 1,2-1-1,0 1 0,-2 0 1,-4-7-1,-8-2-6655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5T10:06:24.519"/>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4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44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3962400" cy="3444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otauto.com/zfe-effective-20240320.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8146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i="0" dirty="0">
                <a:solidFill>
                  <a:srgbClr val="5B5C57"/>
                </a:solidFill>
                <a:effectLst/>
                <a:latin typeface="Nunito Sans" panose="020F0502020204030204" pitchFamily="2" charset="0"/>
              </a:rPr>
              <a:t>Het doel van duurzame en efficiënte stadslogistiek is de gezondheid, bereikbaarheid, leefbaarheid, veiligheid en economische vitaliteit in steden te verbeteren en de klimaatverandering te beperken. Zero-emissiezones kunnen gezamenlijk jaarlijks ongeveer 1,0 megaton aan CO2-besparing opleveren. </a:t>
            </a:r>
            <a:endParaRPr lang="en-US" dirty="0"/>
          </a:p>
        </p:txBody>
      </p:sp>
      <p:sp>
        <p:nvSpPr>
          <p:cNvPr id="4" name="Slide Number Placeholder 3"/>
          <p:cNvSpPr>
            <a:spLocks noGrp="1"/>
          </p:cNvSpPr>
          <p:nvPr>
            <p:ph type="sldNum" sz="quarter" idx="5"/>
          </p:nvPr>
        </p:nvSpPr>
        <p:spPr/>
        <p:txBody>
          <a:bodyPr/>
          <a:lstStyle/>
          <a:p>
            <a:fld id="{9BE7D123-C831-4A2D-920C-8F39C4D8C04B}" type="slidenum">
              <a:rPr lang="nl-NL" smtClean="0"/>
              <a:t>38</a:t>
            </a:fld>
            <a:endParaRPr lang="nl-NL"/>
          </a:p>
        </p:txBody>
      </p:sp>
    </p:spTree>
    <p:extLst>
      <p:ext uri="{BB962C8B-B14F-4D97-AF65-F5344CB8AC3E}">
        <p14:creationId xmlns:p14="http://schemas.microsoft.com/office/powerpoint/2010/main" val="3913735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A287E-E4FB-86F3-9ABF-DB4B7CCA80D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36DE1F1-B4DF-80AD-0FDF-2670BDD6CC2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578EF4-B1B3-6D67-F430-4FC014981AB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9FB4986-7B76-78B6-23BC-A0F63D1B8322}"/>
              </a:ext>
            </a:extLst>
          </p:cNvPr>
          <p:cNvSpPr>
            <a:spLocks noGrp="1"/>
          </p:cNvSpPr>
          <p:nvPr>
            <p:ph type="sldNum" sz="quarter" idx="5"/>
          </p:nvPr>
        </p:nvSpPr>
        <p:spPr/>
        <p:txBody>
          <a:bodyPr/>
          <a:lstStyle/>
          <a:p>
            <a:fld id="{BB178D64-44B5-4CBB-A9D5-EAFB8E34D46E}" type="slidenum">
              <a:rPr lang="en-BE" smtClean="0"/>
              <a:t>40</a:t>
            </a:fld>
            <a:endParaRPr lang="en-BE"/>
          </a:p>
        </p:txBody>
      </p:sp>
    </p:spTree>
    <p:extLst>
      <p:ext uri="{BB962C8B-B14F-4D97-AF65-F5344CB8AC3E}">
        <p14:creationId xmlns:p14="http://schemas.microsoft.com/office/powerpoint/2010/main" val="92148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Animatie toevoegen  waar zijn nu de </a:t>
            </a:r>
            <a:r>
              <a:rPr lang="nl-NL" dirty="0" err="1"/>
              <a:t>urban</a:t>
            </a:r>
            <a:r>
              <a:rPr lang="nl-NL" dirty="0"/>
              <a:t> </a:t>
            </a:r>
            <a:r>
              <a:rPr lang="nl-NL" dirty="0" err="1"/>
              <a:t>nodes</a:t>
            </a:r>
            <a:r>
              <a:rPr lang="nl-NL" dirty="0"/>
              <a:t> (bijna </a:t>
            </a:r>
            <a:r>
              <a:rPr lang="nl-NL" dirty="0" err="1"/>
              <a:t>urban</a:t>
            </a:r>
            <a:r>
              <a:rPr lang="nl-NL" dirty="0"/>
              <a:t> </a:t>
            </a:r>
            <a:r>
              <a:rPr lang="nl-NL" dirty="0" err="1"/>
              <a:t>nodes</a:t>
            </a:r>
            <a:r>
              <a:rPr lang="nl-NL" dirty="0"/>
              <a:t>?)</a:t>
            </a:r>
          </a:p>
        </p:txBody>
      </p:sp>
      <p:sp>
        <p:nvSpPr>
          <p:cNvPr id="4" name="Tijdelijke aanduiding voor dianummer 3"/>
          <p:cNvSpPr>
            <a:spLocks noGrp="1"/>
          </p:cNvSpPr>
          <p:nvPr>
            <p:ph type="sldNum" sz="quarter" idx="5"/>
          </p:nvPr>
        </p:nvSpPr>
        <p:spPr/>
        <p:txBody>
          <a:bodyPr/>
          <a:lstStyle/>
          <a:p>
            <a:fld id="{BB178D64-44B5-4CBB-A9D5-EAFB8E34D46E}" type="slidenum">
              <a:rPr lang="en-BE" smtClean="0"/>
              <a:t>41</a:t>
            </a:fld>
            <a:endParaRPr lang="en-BE"/>
          </a:p>
        </p:txBody>
      </p:sp>
    </p:spTree>
    <p:extLst>
      <p:ext uri="{BB962C8B-B14F-4D97-AF65-F5344CB8AC3E}">
        <p14:creationId xmlns:p14="http://schemas.microsoft.com/office/powerpoint/2010/main" val="3686685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7D123-C831-4A2D-920C-8F39C4D8C04B}" type="slidenum">
              <a:rPr lang="nl-NL" smtClean="0"/>
              <a:t>44</a:t>
            </a:fld>
            <a:endParaRPr lang="nl-NL"/>
          </a:p>
        </p:txBody>
      </p:sp>
    </p:spTree>
    <p:extLst>
      <p:ext uri="{BB962C8B-B14F-4D97-AF65-F5344CB8AC3E}">
        <p14:creationId xmlns:p14="http://schemas.microsoft.com/office/powerpoint/2010/main" val="2750962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Netbewust laden wordt op geworven</a:t>
            </a:r>
          </a:p>
        </p:txBody>
      </p:sp>
      <p:sp>
        <p:nvSpPr>
          <p:cNvPr id="4" name="Tijdelijke aanduiding voor dianummer 3"/>
          <p:cNvSpPr>
            <a:spLocks noGrp="1"/>
          </p:cNvSpPr>
          <p:nvPr>
            <p:ph type="sldNum" sz="quarter" idx="5"/>
          </p:nvPr>
        </p:nvSpPr>
        <p:spPr/>
        <p:txBody>
          <a:bodyPr/>
          <a:lstStyle/>
          <a:p>
            <a:fld id="{9BE7D123-C831-4A2D-920C-8F39C4D8C04B}" type="slidenum">
              <a:rPr lang="nl-NL" smtClean="0"/>
              <a:t>45</a:t>
            </a:fld>
            <a:endParaRPr lang="nl-NL"/>
          </a:p>
        </p:txBody>
      </p:sp>
    </p:spTree>
    <p:extLst>
      <p:ext uri="{BB962C8B-B14F-4D97-AF65-F5344CB8AC3E}">
        <p14:creationId xmlns:p14="http://schemas.microsoft.com/office/powerpoint/2010/main" val="1258722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Vooral vervolgafspraken over collectieve  laadinfra</a:t>
            </a:r>
          </a:p>
        </p:txBody>
      </p:sp>
      <p:sp>
        <p:nvSpPr>
          <p:cNvPr id="4" name="Tijdelijke aanduiding voor dianummer 3"/>
          <p:cNvSpPr>
            <a:spLocks noGrp="1"/>
          </p:cNvSpPr>
          <p:nvPr>
            <p:ph type="sldNum" sz="quarter" idx="5"/>
          </p:nvPr>
        </p:nvSpPr>
        <p:spPr/>
        <p:txBody>
          <a:bodyPr/>
          <a:lstStyle/>
          <a:p>
            <a:fld id="{9BE7D123-C831-4A2D-920C-8F39C4D8C04B}" type="slidenum">
              <a:rPr lang="nl-NL" smtClean="0"/>
              <a:t>48</a:t>
            </a:fld>
            <a:endParaRPr lang="nl-NL"/>
          </a:p>
        </p:txBody>
      </p:sp>
    </p:spTree>
    <p:extLst>
      <p:ext uri="{BB962C8B-B14F-4D97-AF65-F5344CB8AC3E}">
        <p14:creationId xmlns:p14="http://schemas.microsoft.com/office/powerpoint/2010/main" val="2899734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25A5E-6161-3950-B879-23DB2FAE54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703A056-3F6A-DEF3-79C9-71C7700240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B5E75E-0AAB-280A-59B3-3D811DE7758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1719F15-86C7-CCA5-1A53-1CE48EB9F5F0}"/>
              </a:ext>
            </a:extLst>
          </p:cNvPr>
          <p:cNvSpPr>
            <a:spLocks noGrp="1"/>
          </p:cNvSpPr>
          <p:nvPr>
            <p:ph type="sldNum" sz="quarter" idx="5"/>
          </p:nvPr>
        </p:nvSpPr>
        <p:spPr/>
        <p:txBody>
          <a:bodyPr/>
          <a:lstStyle/>
          <a:p>
            <a:fld id="{9BE7D123-C831-4A2D-920C-8F39C4D8C04B}" type="slidenum">
              <a:rPr lang="nl-NL" smtClean="0"/>
              <a:t>49</a:t>
            </a:fld>
            <a:endParaRPr lang="nl-NL"/>
          </a:p>
        </p:txBody>
      </p:sp>
    </p:spTree>
    <p:extLst>
      <p:ext uri="{BB962C8B-B14F-4D97-AF65-F5344CB8AC3E}">
        <p14:creationId xmlns:p14="http://schemas.microsoft.com/office/powerpoint/2010/main" val="3691510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25A5E-6161-3950-B879-23DB2FAE54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703A056-3F6A-DEF3-79C9-71C7700240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B5E75E-0AAB-280A-59B3-3D811DE7758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1719F15-86C7-CCA5-1A53-1CE48EB9F5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123-C831-4A2D-920C-8F39C4D8C04B}" type="slidenum">
              <a:rPr kumimoji="0" lang="nl-NL" sz="1200" b="0" i="0" u="none" strike="noStrike" kern="1200" cap="none" spc="0" normalizeH="0" baseline="0" noProof="0" smtClean="0">
                <a:ln>
                  <a:noFill/>
                </a:ln>
                <a:solidFill>
                  <a:srgbClr val="0000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NL" sz="1200" b="0" i="0" u="none" strike="noStrike" kern="1200" cap="none" spc="0" normalizeH="0" baseline="0" noProof="0">
              <a:ln>
                <a:noFill/>
              </a:ln>
              <a:solidFill>
                <a:srgbClr val="000066"/>
              </a:solidFill>
              <a:effectLst/>
              <a:uLnTx/>
              <a:uFillTx/>
              <a:latin typeface="Arial"/>
              <a:ea typeface="+mn-ea"/>
              <a:cs typeface="+mn-cs"/>
            </a:endParaRPr>
          </a:p>
        </p:txBody>
      </p:sp>
    </p:spTree>
    <p:extLst>
      <p:ext uri="{BB962C8B-B14F-4D97-AF65-F5344CB8AC3E}">
        <p14:creationId xmlns:p14="http://schemas.microsoft.com/office/powerpoint/2010/main" val="3691510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4D306-EDFD-CDC5-BB9B-86E9F2A13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A840A-5D6C-DDC2-D3BE-9EE3824AD2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3DCE6C-FD8B-E8AB-9C15-1FFD7EAAC4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B49E45-B1AC-EAA6-4FD0-41D3C2E3136C}"/>
              </a:ext>
            </a:extLst>
          </p:cNvPr>
          <p:cNvSpPr>
            <a:spLocks noGrp="1"/>
          </p:cNvSpPr>
          <p:nvPr>
            <p:ph type="sldNum" sz="quarter" idx="5"/>
          </p:nvPr>
        </p:nvSpPr>
        <p:spPr/>
        <p:txBody>
          <a:bodyPr/>
          <a:lstStyle/>
          <a:p>
            <a:fld id="{9BE7D123-C831-4A2D-920C-8F39C4D8C04B}" type="slidenum">
              <a:rPr lang="nl-NL" smtClean="0"/>
              <a:t>51</a:t>
            </a:fld>
            <a:endParaRPr lang="nl-NL"/>
          </a:p>
        </p:txBody>
      </p:sp>
    </p:spTree>
    <p:extLst>
      <p:ext uri="{BB962C8B-B14F-4D97-AF65-F5344CB8AC3E}">
        <p14:creationId xmlns:p14="http://schemas.microsoft.com/office/powerpoint/2010/main" val="2860013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B4A38-9E3A-D9B6-2D89-8DAE4F5AD8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0181EA2-F9D8-97FB-6EAA-F1AC2A2303D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EDEACFC-F9AD-D35F-9704-DE00DD094A67}"/>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dirty="0">
                <a:effectLst/>
                <a:latin typeface="Avenir Next" panose="020B0503020202020204" pitchFamily="34" charset="0"/>
                <a:ea typeface="Calibri" panose="020F0502020204030204" pitchFamily="34" charset="0"/>
                <a:cs typeface="Calibri" panose="020F0502020204030204" pitchFamily="34" charset="0"/>
              </a:rPr>
              <a:t>L’université Gustave Eiffel représente à elle seule ¼ de la recherche française sur les villes et les territoires de demain. Au titre de sa mission de soutien auprès de l'Université Gustave Eiffel, la </a:t>
            </a:r>
            <a:r>
              <a:rPr lang="fr-FR" sz="1800" b="1"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Fondation Université Gustave Eiffel</a:t>
            </a:r>
            <a:r>
              <a:rPr lang="fr-FR" sz="1800" dirty="0">
                <a:effectLst/>
                <a:latin typeface="Avenir Next" panose="020B0503020202020204" pitchFamily="34" charset="0"/>
                <a:ea typeface="Calibri" panose="020F0502020204030204" pitchFamily="34" charset="0"/>
                <a:cs typeface="Calibri" panose="020F0502020204030204" pitchFamily="34" charset="0"/>
              </a:rPr>
              <a:t> cherche à favoriser les échanges et la collaboration entre nos </a:t>
            </a:r>
            <a:r>
              <a:rPr lang="fr-FR" sz="1800" dirty="0" err="1">
                <a:effectLst/>
                <a:latin typeface="Avenir Next" panose="020B0503020202020204" pitchFamily="34" charset="0"/>
                <a:ea typeface="Calibri" panose="020F0502020204030204" pitchFamily="34" charset="0"/>
                <a:cs typeface="Calibri" panose="020F0502020204030204" pitchFamily="34" charset="0"/>
              </a:rPr>
              <a:t>chercheur.es</a:t>
            </a:r>
            <a:r>
              <a:rPr lang="fr-FR" sz="1800" dirty="0">
                <a:effectLst/>
                <a:latin typeface="Avenir Next" panose="020B0503020202020204" pitchFamily="34" charset="0"/>
                <a:ea typeface="Calibri" panose="020F0502020204030204" pitchFamily="34" charset="0"/>
                <a:cs typeface="Calibri" panose="020F0502020204030204" pitchFamily="34" charset="0"/>
              </a:rPr>
              <a:t> et vous. Son ambition est de conduire des recherches de qualité, au service de la société, au service de l’intérêt général et en lien avec </a:t>
            </a:r>
            <a:r>
              <a:rPr lang="fr-FR" sz="1800">
                <a:effectLst/>
                <a:latin typeface="Avenir Next" panose="020B0503020202020204" pitchFamily="34" charset="0"/>
                <a:ea typeface="Calibri" panose="020F0502020204030204" pitchFamily="34" charset="0"/>
                <a:cs typeface="Calibri" panose="020F0502020204030204" pitchFamily="34" charset="0"/>
              </a:rPr>
              <a:t>vos préoccupations</a:t>
            </a:r>
            <a:r>
              <a:rPr lang="fr-FR" sz="1800" dirty="0">
                <a:effectLst/>
                <a:latin typeface="Avenir Next" panose="020B0503020202020204" pitchFamily="34" charset="0"/>
                <a:ea typeface="Calibri" panose="020F0502020204030204" pitchFamily="34" charset="0"/>
                <a:cs typeface="Calibri" panose="020F0502020204030204" pitchFamily="34" charset="0"/>
              </a:rPr>
              <a:t>, vos besoins.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sp>
        <p:nvSpPr>
          <p:cNvPr id="4" name="Espace réservé du numéro de diapositive 3">
            <a:extLst>
              <a:ext uri="{FF2B5EF4-FFF2-40B4-BE49-F238E27FC236}">
                <a16:creationId xmlns:a16="http://schemas.microsoft.com/office/drawing/2014/main" id="{E2C32AFA-7B8F-7F32-A972-B65FDDFF681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2853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Zero</a:t>
            </a:r>
            <a:r>
              <a:rPr lang="fr-FR" dirty="0"/>
              <a:t> artificialisation Nette : vise à ralentir et compenser l’artificialisation des sols. Etalement des villes, développement d’infrastructures, la bétonisation &gt; artificialisation des terres est l’un des causes de la perte de la biodiversité. </a:t>
            </a:r>
            <a:r>
              <a:rPr lang="fr-FR" b="0" i="0" dirty="0">
                <a:solidFill>
                  <a:srgbClr val="3A3A3A"/>
                </a:solidFill>
                <a:effectLst/>
                <a:latin typeface="Marianne"/>
              </a:rPr>
              <a:t>La </a:t>
            </a:r>
            <a:r>
              <a:rPr lang="fr-FR" b="1" i="0" dirty="0">
                <a:solidFill>
                  <a:srgbClr val="3A3A3A"/>
                </a:solidFill>
                <a:effectLst/>
                <a:latin typeface="Marianne"/>
              </a:rPr>
              <a:t>lutte contre l'artificialisation des sols</a:t>
            </a:r>
            <a:r>
              <a:rPr lang="fr-FR" b="0" i="0" dirty="0">
                <a:solidFill>
                  <a:srgbClr val="3A3A3A"/>
                </a:solidFill>
                <a:effectLst/>
                <a:latin typeface="Marianne"/>
              </a:rPr>
              <a:t> représente aujourd’hui un enjeu majeur pour limiter le réchauffement climatique, un sol artificialisé n'absorbant plus de dioxyde de carbone.</a:t>
            </a:r>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2536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222222"/>
                </a:solidFill>
                <a:effectLst/>
                <a:latin typeface="Roboto" panose="020F0502020204030204" pitchFamily="34" charset="0"/>
              </a:rPr>
              <a:t>Rappelons que le ministère de la Transition écologique a désigné </a:t>
            </a:r>
            <a:r>
              <a:rPr lang="fr-FR" b="0" i="0" u="none" strike="noStrike" dirty="0">
                <a:solidFill>
                  <a:srgbClr val="545454"/>
                </a:solidFill>
                <a:effectLst/>
                <a:latin typeface="Roboto" panose="02000000000000000000" pitchFamily="2" charset="0"/>
                <a:hlinkClick r:id="rId3"/>
              </a:rPr>
              <a:t>Paris et Lyon comme des « ZFE effectives » en mars 2024</a:t>
            </a:r>
            <a:r>
              <a:rPr lang="fr-FR" b="0" i="0" dirty="0">
                <a:solidFill>
                  <a:srgbClr val="222222"/>
                </a:solidFill>
                <a:effectLst/>
                <a:latin typeface="Roboto" panose="02000000000000000000" pitchFamily="2" charset="0"/>
              </a:rPr>
              <a:t>. Un choix fait en raison de la mauvaise qualité d’air dans ces agglomérations. Grenoble et Montpellier ont également adopté ces restrictions depuis le 1er janvier 2025 dans leur ZFE, bien que la qualité de leur air ne les y contraigne pas encore. En bref, la restriction de circulation des Crit’Air 3 s’applique dans quatre ZFE : Grand Paris, Lyon, Grenoble et Montpellier.</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C50F2-CD6F-43C3-B50B-DD3A35419AC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840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Annonces et polémiques à Paris hier sur la ZTL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C50F2-CD6F-43C3-B50B-DD3A35419AC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018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p:spPr>
        <p:txBody>
          <a:bodyPr/>
          <a:lstStyle/>
          <a:p>
            <a:pPr eaLnBrk="1" hangingPunct="1"/>
            <a:endParaRPr lang="fr-FR">
              <a:latin typeface="Times"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1758536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pPr eaLnBrk="1" hangingPunct="1"/>
            <a:endParaRPr lang="es-ES">
              <a:latin typeface="Times"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260151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 y="649288"/>
            <a:ext cx="6972300" cy="3922712"/>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9BE7D123-C831-4A2D-920C-8F39C4D8C04B}" type="slidenum">
              <a:rPr lang="nl-NL" smtClean="0"/>
              <a:t>36</a:t>
            </a:fld>
            <a:endParaRPr lang="nl-NL"/>
          </a:p>
        </p:txBody>
      </p:sp>
    </p:spTree>
    <p:extLst>
      <p:ext uri="{BB962C8B-B14F-4D97-AF65-F5344CB8AC3E}">
        <p14:creationId xmlns:p14="http://schemas.microsoft.com/office/powerpoint/2010/main" val="3915304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C05AC-B017-4B1F-2A33-B10650B53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3FC01-4C4F-C2F8-D3B7-7A0EE30164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3F464-09EB-D808-05D3-98A03D87CD38}"/>
              </a:ext>
            </a:extLst>
          </p:cNvPr>
          <p:cNvSpPr>
            <a:spLocks noGrp="1"/>
          </p:cNvSpPr>
          <p:nvPr>
            <p:ph type="body" idx="1"/>
          </p:nvPr>
        </p:nvSpPr>
        <p:spPr/>
        <p:txBody>
          <a:bodyPr/>
          <a:lstStyle/>
          <a:p>
            <a:r>
              <a:rPr lang="nl-NL" b="0" i="0" dirty="0">
                <a:solidFill>
                  <a:srgbClr val="5B5C57"/>
                </a:solidFill>
                <a:effectLst/>
                <a:latin typeface="Nunito Sans" panose="020F0502020204030204" pitchFamily="2" charset="0"/>
              </a:rPr>
              <a:t>Het doel van duurzame en efficiënte stadslogistiek is de gezondheid, bereikbaarheid, leefbaarheid, veiligheid en economische vitaliteit in steden te verbeteren en de klimaatverandering te beperken. Zero-emissiezones kunnen gezamenlijk jaarlijks ongeveer 1,0 megaton aan CO2-besparing opleveren. </a:t>
            </a:r>
            <a:endParaRPr lang="en-US" dirty="0"/>
          </a:p>
        </p:txBody>
      </p:sp>
      <p:sp>
        <p:nvSpPr>
          <p:cNvPr id="4" name="Slide Number Placeholder 3">
            <a:extLst>
              <a:ext uri="{FF2B5EF4-FFF2-40B4-BE49-F238E27FC236}">
                <a16:creationId xmlns:a16="http://schemas.microsoft.com/office/drawing/2014/main" id="{8659407C-780A-BC60-FC9E-2D9272079CF5}"/>
              </a:ext>
            </a:extLst>
          </p:cNvPr>
          <p:cNvSpPr>
            <a:spLocks noGrp="1"/>
          </p:cNvSpPr>
          <p:nvPr>
            <p:ph type="sldNum" sz="quarter" idx="5"/>
          </p:nvPr>
        </p:nvSpPr>
        <p:spPr/>
        <p:txBody>
          <a:bodyPr/>
          <a:lstStyle/>
          <a:p>
            <a:fld id="{9BE7D123-C831-4A2D-920C-8F39C4D8C04B}" type="slidenum">
              <a:rPr lang="nl-NL" smtClean="0"/>
              <a:t>37</a:t>
            </a:fld>
            <a:endParaRPr lang="nl-NL"/>
          </a:p>
        </p:txBody>
      </p:sp>
    </p:spTree>
    <p:extLst>
      <p:ext uri="{BB962C8B-B14F-4D97-AF65-F5344CB8AC3E}">
        <p14:creationId xmlns:p14="http://schemas.microsoft.com/office/powerpoint/2010/main" val="3452157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9.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image" Target="../media/image18.jpg"/><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9.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oleObject" Target="../embeddings/oleObject2.bin"/><Relationship Id="rId5" Type="http://schemas.openxmlformats.org/officeDocument/2006/relationships/image" Target="../media/image20.jpg"/><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9.emf"/><Relationship Id="rId4" Type="http://schemas.openxmlformats.org/officeDocument/2006/relationships/oleObject" Target="../embeddings/oleObject2.bin"/></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Master" Target="../slideMasters/slideMaster3.xml"/><Relationship Id="rId1" Type="http://schemas.openxmlformats.org/officeDocument/2006/relationships/tags" Target="../tags/tag9.xml"/><Relationship Id="rId5" Type="http://schemas.openxmlformats.org/officeDocument/2006/relationships/image" Target="../media/image19.emf"/><Relationship Id="rId4" Type="http://schemas.openxmlformats.org/officeDocument/2006/relationships/oleObject" Target="../embeddings/oleObject1.bin"/></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9.emf"/><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oleObject" Target="../embeddings/oleObject1.bin"/><Relationship Id="rId5" Type="http://schemas.openxmlformats.org/officeDocument/2006/relationships/image" Target="../media/image22.jpeg"/><Relationship Id="rId4"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3.xml"/><Relationship Id="rId1" Type="http://schemas.openxmlformats.org/officeDocument/2006/relationships/tags" Target="../tags/tag13.xml"/><Relationship Id="rId5" Type="http://schemas.openxmlformats.org/officeDocument/2006/relationships/image" Target="../media/image19.emf"/><Relationship Id="rId4" Type="http://schemas.openxmlformats.org/officeDocument/2006/relationships/oleObject" Target="../embeddings/oleObject1.bin"/></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3.xml"/><Relationship Id="rId1" Type="http://schemas.openxmlformats.org/officeDocument/2006/relationships/tags" Target="../tags/tag14.xml"/><Relationship Id="rId5" Type="http://schemas.openxmlformats.org/officeDocument/2006/relationships/image" Target="../media/image19.emf"/><Relationship Id="rId4" Type="http://schemas.openxmlformats.org/officeDocument/2006/relationships/oleObject" Target="../embeddings/oleObject1.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3.xml"/><Relationship Id="rId1" Type="http://schemas.openxmlformats.org/officeDocument/2006/relationships/tags" Target="../tags/tag15.xml"/><Relationship Id="rId5" Type="http://schemas.openxmlformats.org/officeDocument/2006/relationships/image" Target="../media/image19.emf"/><Relationship Id="rId4" Type="http://schemas.openxmlformats.org/officeDocument/2006/relationships/oleObject" Target="../embeddings/oleObject1.bin"/></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3.xml"/><Relationship Id="rId1" Type="http://schemas.openxmlformats.org/officeDocument/2006/relationships/tags" Target="../tags/tag16.xml"/><Relationship Id="rId5" Type="http://schemas.openxmlformats.org/officeDocument/2006/relationships/image" Target="../media/image19.emf"/><Relationship Id="rId4" Type="http://schemas.openxmlformats.org/officeDocument/2006/relationships/oleObject" Target="../embeddings/oleObject1.bin"/></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3.xml"/><Relationship Id="rId1" Type="http://schemas.openxmlformats.org/officeDocument/2006/relationships/tags" Target="../tags/tag17.xml"/><Relationship Id="rId5" Type="http://schemas.openxmlformats.org/officeDocument/2006/relationships/image" Target="../media/image19.emf"/><Relationship Id="rId4" Type="http://schemas.openxmlformats.org/officeDocument/2006/relationships/oleObject" Target="../embeddings/oleObject1.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3.xml"/><Relationship Id="rId1" Type="http://schemas.openxmlformats.org/officeDocument/2006/relationships/tags" Target="../tags/tag18.xml"/><Relationship Id="rId5" Type="http://schemas.openxmlformats.org/officeDocument/2006/relationships/image" Target="../media/image19.emf"/><Relationship Id="rId4" Type="http://schemas.openxmlformats.org/officeDocument/2006/relationships/oleObject" Target="../embeddings/oleObject1.bin"/></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3.xml"/><Relationship Id="rId1" Type="http://schemas.openxmlformats.org/officeDocument/2006/relationships/tags" Target="../tags/tag19.xml"/><Relationship Id="rId5" Type="http://schemas.openxmlformats.org/officeDocument/2006/relationships/image" Target="../media/image19.emf"/><Relationship Id="rId4" Type="http://schemas.openxmlformats.org/officeDocument/2006/relationships/oleObject" Target="../embeddings/oleObject2.bin"/></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0.xml"/><Relationship Id="rId4" Type="http://schemas.openxmlformats.org/officeDocument/2006/relationships/image" Target="../media/image19.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1.xml"/><Relationship Id="rId4" Type="http://schemas.openxmlformats.org/officeDocument/2006/relationships/image" Target="../media/image19.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3.xml"/><Relationship Id="rId1" Type="http://schemas.openxmlformats.org/officeDocument/2006/relationships/tags" Target="../tags/tag22.xml"/><Relationship Id="rId6" Type="http://schemas.openxmlformats.org/officeDocument/2006/relationships/image" Target="../media/image30.tiff"/><Relationship Id="rId5" Type="http://schemas.openxmlformats.org/officeDocument/2006/relationships/image" Target="../media/image19.emf"/><Relationship Id="rId4"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age titre" preserve="1">
  <p:cSld name="Page titre - vert">
    <p:spTree>
      <p:nvGrpSpPr>
        <p:cNvPr id="1" name="Shape 11"/>
        <p:cNvGrpSpPr/>
        <p:nvPr/>
      </p:nvGrpSpPr>
      <p:grpSpPr>
        <a:xfrm>
          <a:off x="0" y="0"/>
          <a:ext cx="0" cy="0"/>
          <a:chOff x="0" y="0"/>
          <a:chExt cx="0" cy="0"/>
        </a:xfrm>
      </p:grpSpPr>
      <p:sp>
        <p:nvSpPr>
          <p:cNvPr id="12" name="Google Shape;12;p67"/>
          <p:cNvSpPr/>
          <p:nvPr/>
        </p:nvSpPr>
        <p:spPr>
          <a:xfrm>
            <a:off x="0" y="2999936"/>
            <a:ext cx="12192000" cy="3858067"/>
          </a:xfrm>
          <a:custGeom>
            <a:avLst/>
            <a:gdLst/>
            <a:ahLst/>
            <a:cxnLst/>
            <a:rect l="l" t="t" r="r" b="b"/>
            <a:pathLst>
              <a:path w="9144000" h="3786504" extrusionOk="0">
                <a:moveTo>
                  <a:pt x="0" y="0"/>
                </a:moveTo>
                <a:lnTo>
                  <a:pt x="9144000" y="0"/>
                </a:lnTo>
                <a:lnTo>
                  <a:pt x="9144000" y="3786187"/>
                </a:lnTo>
                <a:lnTo>
                  <a:pt x="0" y="3786187"/>
                </a:lnTo>
                <a:lnTo>
                  <a:pt x="0" y="0"/>
                </a:lnTo>
                <a:close/>
              </a:path>
            </a:pathLst>
          </a:custGeom>
          <a:solidFill>
            <a:srgbClr val="00936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pic>
        <p:nvPicPr>
          <p:cNvPr id="13" name="Google Shape;13;p67"/>
          <p:cNvPicPr preferRelativeResize="0"/>
          <p:nvPr/>
        </p:nvPicPr>
        <p:blipFill rotWithShape="1">
          <a:blip r:embed="rId2">
            <a:alphaModFix/>
          </a:blip>
          <a:srcRect/>
          <a:stretch/>
        </p:blipFill>
        <p:spPr>
          <a:xfrm rot="10800000" flipH="1">
            <a:off x="9027902" y="4575870"/>
            <a:ext cx="3164098" cy="1859441"/>
          </a:xfrm>
          <a:prstGeom prst="rect">
            <a:avLst/>
          </a:prstGeom>
          <a:noFill/>
          <a:ln>
            <a:noFill/>
          </a:ln>
        </p:spPr>
      </p:pic>
      <p:pic>
        <p:nvPicPr>
          <p:cNvPr id="14" name="Google Shape;14;p67"/>
          <p:cNvPicPr preferRelativeResize="0"/>
          <p:nvPr/>
        </p:nvPicPr>
        <p:blipFill rotWithShape="1">
          <a:blip r:embed="rId3">
            <a:alphaModFix/>
            <a:duotone>
              <a:schemeClr val="accent4">
                <a:shade val="45000"/>
                <a:satMod val="135000"/>
              </a:schemeClr>
              <a:prstClr val="white"/>
            </a:duotone>
          </a:blip>
          <a:srcRect t="7762" r="6061"/>
          <a:stretch/>
        </p:blipFill>
        <p:spPr>
          <a:xfrm>
            <a:off x="2743199" y="0"/>
            <a:ext cx="9448801" cy="4638836"/>
          </a:xfrm>
          <a:prstGeom prst="rect">
            <a:avLst/>
          </a:prstGeom>
          <a:noFill/>
          <a:ln>
            <a:noFill/>
          </a:ln>
        </p:spPr>
      </p:pic>
      <p:pic>
        <p:nvPicPr>
          <p:cNvPr id="15" name="Google Shape;15;p67"/>
          <p:cNvPicPr preferRelativeResize="0"/>
          <p:nvPr/>
        </p:nvPicPr>
        <p:blipFill rotWithShape="1">
          <a:blip r:embed="rId4">
            <a:alphaModFix/>
          </a:blip>
          <a:srcRect/>
          <a:stretch/>
        </p:blipFill>
        <p:spPr>
          <a:xfrm>
            <a:off x="7379239" y="2"/>
            <a:ext cx="1597290" cy="1420491"/>
          </a:xfrm>
          <a:prstGeom prst="rect">
            <a:avLst/>
          </a:prstGeom>
          <a:noFill/>
          <a:ln>
            <a:noFill/>
          </a:ln>
        </p:spPr>
      </p:pic>
      <p:sp>
        <p:nvSpPr>
          <p:cNvPr id="16" name="Google Shape;16;p67"/>
          <p:cNvSpPr txBox="1">
            <a:spLocks noGrp="1"/>
          </p:cNvSpPr>
          <p:nvPr>
            <p:ph type="title"/>
          </p:nvPr>
        </p:nvSpPr>
        <p:spPr>
          <a:xfrm>
            <a:off x="1089458" y="2999424"/>
            <a:ext cx="7749742" cy="210597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1" i="0" u="none" strike="noStrike" cap="none">
                <a:solidFill>
                  <a:schemeClr val="lt2"/>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8" name="Google Shape;18;p67"/>
          <p:cNvPicPr preferRelativeResize="0"/>
          <p:nvPr/>
        </p:nvPicPr>
        <p:blipFill rotWithShape="1">
          <a:blip r:embed="rId5">
            <a:alphaModFix/>
          </a:blip>
          <a:srcRect/>
          <a:stretch/>
        </p:blipFill>
        <p:spPr>
          <a:xfrm>
            <a:off x="7386808" y="6227642"/>
            <a:ext cx="1054699" cy="627942"/>
          </a:xfrm>
          <a:prstGeom prst="rect">
            <a:avLst/>
          </a:prstGeom>
          <a:noFill/>
          <a:ln>
            <a:noFill/>
          </a:ln>
        </p:spPr>
      </p:pic>
      <p:pic>
        <p:nvPicPr>
          <p:cNvPr id="19" name="Google Shape;19;p67"/>
          <p:cNvPicPr preferRelativeResize="0"/>
          <p:nvPr/>
        </p:nvPicPr>
        <p:blipFill rotWithShape="1">
          <a:blip r:embed="rId2">
            <a:alphaModFix/>
          </a:blip>
          <a:srcRect/>
          <a:stretch/>
        </p:blipFill>
        <p:spPr>
          <a:xfrm>
            <a:off x="9027902" y="1147000"/>
            <a:ext cx="3164098" cy="1859441"/>
          </a:xfrm>
          <a:prstGeom prst="rect">
            <a:avLst/>
          </a:prstGeom>
          <a:noFill/>
          <a:ln>
            <a:noFill/>
          </a:ln>
        </p:spPr>
      </p:pic>
      <p:sp>
        <p:nvSpPr>
          <p:cNvPr id="20" name="Google Shape;20;p67"/>
          <p:cNvSpPr txBox="1">
            <a:spLocks noGrp="1"/>
          </p:cNvSpPr>
          <p:nvPr>
            <p:ph type="body" idx="1"/>
          </p:nvPr>
        </p:nvSpPr>
        <p:spPr>
          <a:xfrm>
            <a:off x="228600" y="636373"/>
            <a:ext cx="2356783" cy="63722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100" b="1" i="0" u="none" strike="noStrike" cap="none">
                <a:solidFill>
                  <a:schemeClr val="dk1"/>
                </a:solidFill>
                <a:latin typeface="Tahoma"/>
                <a:ea typeface="Tahoma"/>
                <a:cs typeface="Tahoma"/>
                <a:sym typeface="Tahoma"/>
              </a:defRPr>
            </a:lvl1pPr>
            <a:lvl2pPr marL="914400" marR="0" lvl="1" indent="-228600" algn="l" rtl="0">
              <a:spcBef>
                <a:spcPts val="0"/>
              </a:spcBef>
              <a:spcAft>
                <a:spcPts val="0"/>
              </a:spcAft>
              <a:buSzPts val="1400"/>
              <a:buNone/>
              <a:defRPr sz="1800" b="0" i="0" u="none" strike="noStrike" cap="none">
                <a:latin typeface="Tahoma"/>
                <a:ea typeface="Tahoma"/>
                <a:cs typeface="Tahoma"/>
                <a:sym typeface="Tahoma"/>
              </a:defRPr>
            </a:lvl2pPr>
            <a:lvl3pPr marL="1371600" marR="0" lvl="2" indent="-228600" algn="l" rtl="0">
              <a:spcBef>
                <a:spcPts val="0"/>
              </a:spcBef>
              <a:spcAft>
                <a:spcPts val="0"/>
              </a:spcAft>
              <a:buSzPts val="1400"/>
              <a:buNone/>
              <a:defRPr sz="1800" b="0" i="0" u="none" strike="noStrike" cap="none">
                <a:latin typeface="Tahoma"/>
                <a:ea typeface="Tahoma"/>
                <a:cs typeface="Tahoma"/>
                <a:sym typeface="Tahoma"/>
              </a:defRPr>
            </a:lvl3pPr>
            <a:lvl4pPr marL="1828800" marR="0" lvl="3" indent="-228600" algn="l" rtl="0">
              <a:spcBef>
                <a:spcPts val="0"/>
              </a:spcBef>
              <a:spcAft>
                <a:spcPts val="0"/>
              </a:spcAft>
              <a:buSzPts val="1400"/>
              <a:buNone/>
              <a:defRPr sz="1800" b="0" i="0" u="none" strike="noStrike" cap="none">
                <a:latin typeface="Tahoma"/>
                <a:ea typeface="Tahoma"/>
                <a:cs typeface="Tahoma"/>
                <a:sym typeface="Tahoma"/>
              </a:defRPr>
            </a:lvl4pPr>
            <a:lvl5pPr marL="2286000" marR="0" lvl="4" indent="-228600" algn="l" rtl="0">
              <a:spcBef>
                <a:spcPts val="0"/>
              </a:spcBef>
              <a:spcAft>
                <a:spcPts val="0"/>
              </a:spcAft>
              <a:buSzPts val="1400"/>
              <a:buNone/>
              <a:defRPr sz="1800" b="0" i="0" u="none" strike="noStrike" cap="none">
                <a:latin typeface="Tahoma"/>
                <a:ea typeface="Tahoma"/>
                <a:cs typeface="Tahoma"/>
                <a:sym typeface="Tahoma"/>
              </a:defRPr>
            </a:lvl5pPr>
            <a:lvl6pPr marL="2743200" marR="0" lvl="5" indent="-228600" algn="l" rtl="0">
              <a:spcBef>
                <a:spcPts val="0"/>
              </a:spcBef>
              <a:spcAft>
                <a:spcPts val="0"/>
              </a:spcAft>
              <a:buSzPts val="1400"/>
              <a:buNone/>
              <a:defRPr sz="1800" b="0" i="0" u="none" strike="noStrike" cap="none">
                <a:latin typeface="Tahoma"/>
                <a:ea typeface="Tahoma"/>
                <a:cs typeface="Tahoma"/>
                <a:sym typeface="Tahoma"/>
              </a:defRPr>
            </a:lvl6pPr>
            <a:lvl7pPr marL="3200400" marR="0" lvl="6" indent="-228600" algn="l" rtl="0">
              <a:spcBef>
                <a:spcPts val="0"/>
              </a:spcBef>
              <a:spcAft>
                <a:spcPts val="0"/>
              </a:spcAft>
              <a:buSzPts val="1400"/>
              <a:buNone/>
              <a:defRPr sz="1800" b="0" i="0" u="none" strike="noStrike" cap="none">
                <a:latin typeface="Tahoma"/>
                <a:ea typeface="Tahoma"/>
                <a:cs typeface="Tahoma"/>
                <a:sym typeface="Tahoma"/>
              </a:defRPr>
            </a:lvl7pPr>
            <a:lvl8pPr marL="3657600" marR="0" lvl="7" indent="-228600" algn="l" rtl="0">
              <a:spcBef>
                <a:spcPts val="0"/>
              </a:spcBef>
              <a:spcAft>
                <a:spcPts val="0"/>
              </a:spcAft>
              <a:buSzPts val="1400"/>
              <a:buNone/>
              <a:defRPr sz="1800" b="0" i="0" u="none" strike="noStrike" cap="none">
                <a:latin typeface="Tahoma"/>
                <a:ea typeface="Tahoma"/>
                <a:cs typeface="Tahoma"/>
                <a:sym typeface="Tahoma"/>
              </a:defRPr>
            </a:lvl8pPr>
            <a:lvl9pPr marL="4114800" marR="0" lvl="8" indent="-228600" algn="l" rtl="0">
              <a:spcBef>
                <a:spcPts val="0"/>
              </a:spcBef>
              <a:spcAft>
                <a:spcPts val="0"/>
              </a:spcAft>
              <a:buSzPts val="1400"/>
              <a:buNone/>
              <a:defRPr sz="1800" b="0" i="0" u="none" strike="noStrike" cap="none">
                <a:latin typeface="Tahoma"/>
                <a:ea typeface="Tahoma"/>
                <a:cs typeface="Tahoma"/>
                <a:sym typeface="Tahoma"/>
              </a:defRPr>
            </a:lvl9pPr>
          </a:lstStyle>
          <a:p>
            <a:endParaRPr/>
          </a:p>
        </p:txBody>
      </p:sp>
      <p:sp>
        <p:nvSpPr>
          <p:cNvPr id="21" name="Google Shape;21;p67"/>
          <p:cNvSpPr txBox="1">
            <a:spLocks noGrp="1"/>
          </p:cNvSpPr>
          <p:nvPr>
            <p:ph type="body" idx="2"/>
          </p:nvPr>
        </p:nvSpPr>
        <p:spPr>
          <a:xfrm>
            <a:off x="228600" y="277077"/>
            <a:ext cx="2356783" cy="28115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100" b="1" i="0" u="none" strike="noStrike" cap="none">
                <a:solidFill>
                  <a:schemeClr val="dk1"/>
                </a:solidFill>
                <a:latin typeface="Tahoma"/>
                <a:ea typeface="Tahoma"/>
                <a:cs typeface="Tahoma"/>
                <a:sym typeface="Tahoma"/>
              </a:defRPr>
            </a:lvl1pPr>
            <a:lvl2pPr marL="914400" marR="0" lvl="1" indent="-228600" algn="l" rtl="0">
              <a:spcBef>
                <a:spcPts val="0"/>
              </a:spcBef>
              <a:spcAft>
                <a:spcPts val="0"/>
              </a:spcAft>
              <a:buSzPts val="1400"/>
              <a:buNone/>
              <a:defRPr sz="1800" b="0" i="0" u="none" strike="noStrike" cap="none">
                <a:latin typeface="Tahoma"/>
                <a:ea typeface="Tahoma"/>
                <a:cs typeface="Tahoma"/>
                <a:sym typeface="Tahoma"/>
              </a:defRPr>
            </a:lvl2pPr>
            <a:lvl3pPr marL="1371600" marR="0" lvl="2" indent="-228600" algn="l" rtl="0">
              <a:spcBef>
                <a:spcPts val="0"/>
              </a:spcBef>
              <a:spcAft>
                <a:spcPts val="0"/>
              </a:spcAft>
              <a:buSzPts val="1400"/>
              <a:buNone/>
              <a:defRPr sz="1800" b="0" i="0" u="none" strike="noStrike" cap="none">
                <a:latin typeface="Tahoma"/>
                <a:ea typeface="Tahoma"/>
                <a:cs typeface="Tahoma"/>
                <a:sym typeface="Tahoma"/>
              </a:defRPr>
            </a:lvl3pPr>
            <a:lvl4pPr marL="1828800" marR="0" lvl="3" indent="-228600" algn="l" rtl="0">
              <a:spcBef>
                <a:spcPts val="0"/>
              </a:spcBef>
              <a:spcAft>
                <a:spcPts val="0"/>
              </a:spcAft>
              <a:buSzPts val="1400"/>
              <a:buNone/>
              <a:defRPr sz="1800" b="0" i="0" u="none" strike="noStrike" cap="none">
                <a:latin typeface="Tahoma"/>
                <a:ea typeface="Tahoma"/>
                <a:cs typeface="Tahoma"/>
                <a:sym typeface="Tahoma"/>
              </a:defRPr>
            </a:lvl4pPr>
            <a:lvl5pPr marL="2286000" marR="0" lvl="4" indent="-228600" algn="l" rtl="0">
              <a:spcBef>
                <a:spcPts val="0"/>
              </a:spcBef>
              <a:spcAft>
                <a:spcPts val="0"/>
              </a:spcAft>
              <a:buSzPts val="1400"/>
              <a:buNone/>
              <a:defRPr sz="1800" b="0" i="0" u="none" strike="noStrike" cap="none">
                <a:latin typeface="Tahoma"/>
                <a:ea typeface="Tahoma"/>
                <a:cs typeface="Tahoma"/>
                <a:sym typeface="Tahoma"/>
              </a:defRPr>
            </a:lvl5pPr>
            <a:lvl6pPr marL="2743200" marR="0" lvl="5" indent="-228600" algn="l" rtl="0">
              <a:spcBef>
                <a:spcPts val="0"/>
              </a:spcBef>
              <a:spcAft>
                <a:spcPts val="0"/>
              </a:spcAft>
              <a:buSzPts val="1400"/>
              <a:buNone/>
              <a:defRPr sz="1800" b="0" i="0" u="none" strike="noStrike" cap="none">
                <a:latin typeface="Tahoma"/>
                <a:ea typeface="Tahoma"/>
                <a:cs typeface="Tahoma"/>
                <a:sym typeface="Tahoma"/>
              </a:defRPr>
            </a:lvl6pPr>
            <a:lvl7pPr marL="3200400" marR="0" lvl="6" indent="-228600" algn="l" rtl="0">
              <a:spcBef>
                <a:spcPts val="0"/>
              </a:spcBef>
              <a:spcAft>
                <a:spcPts val="0"/>
              </a:spcAft>
              <a:buSzPts val="1400"/>
              <a:buNone/>
              <a:defRPr sz="1800" b="0" i="0" u="none" strike="noStrike" cap="none">
                <a:latin typeface="Tahoma"/>
                <a:ea typeface="Tahoma"/>
                <a:cs typeface="Tahoma"/>
                <a:sym typeface="Tahoma"/>
              </a:defRPr>
            </a:lvl7pPr>
            <a:lvl8pPr marL="3657600" marR="0" lvl="7" indent="-228600" algn="l" rtl="0">
              <a:spcBef>
                <a:spcPts val="0"/>
              </a:spcBef>
              <a:spcAft>
                <a:spcPts val="0"/>
              </a:spcAft>
              <a:buSzPts val="1400"/>
              <a:buNone/>
              <a:defRPr sz="1800" b="0" i="0" u="none" strike="noStrike" cap="none">
                <a:latin typeface="Tahoma"/>
                <a:ea typeface="Tahoma"/>
                <a:cs typeface="Tahoma"/>
                <a:sym typeface="Tahoma"/>
              </a:defRPr>
            </a:lvl8pPr>
            <a:lvl9pPr marL="4114800" marR="0" lvl="8" indent="-228600" algn="l" rtl="0">
              <a:spcBef>
                <a:spcPts val="0"/>
              </a:spcBef>
              <a:spcAft>
                <a:spcPts val="0"/>
              </a:spcAft>
              <a:buSzPts val="1400"/>
              <a:buNone/>
              <a:defRPr sz="1800" b="0" i="0" u="none" strike="noStrike" cap="none">
                <a:latin typeface="Tahoma"/>
                <a:ea typeface="Tahoma"/>
                <a:cs typeface="Tahoma"/>
                <a:sym typeface="Tahoma"/>
              </a:defRPr>
            </a:lvl9pPr>
          </a:lstStyle>
          <a:p>
            <a:endParaRPr/>
          </a:p>
        </p:txBody>
      </p:sp>
      <p:pic>
        <p:nvPicPr>
          <p:cNvPr id="2" name="Image 1">
            <a:extLst>
              <a:ext uri="{FF2B5EF4-FFF2-40B4-BE49-F238E27FC236}">
                <a16:creationId xmlns:a16="http://schemas.microsoft.com/office/drawing/2014/main" id="{D2ED2D98-FF6E-92FC-440B-9A18A1B29A2A}"/>
              </a:ext>
            </a:extLst>
          </p:cNvPr>
          <p:cNvPicPr>
            <a:picLocks noChangeAspect="1"/>
          </p:cNvPicPr>
          <p:nvPr userDrawn="1"/>
        </p:nvPicPr>
        <p:blipFill>
          <a:blip r:embed="rId6"/>
          <a:stretch>
            <a:fillRect/>
          </a:stretch>
        </p:blipFill>
        <p:spPr>
          <a:xfrm>
            <a:off x="511943" y="5548317"/>
            <a:ext cx="1406990" cy="756000"/>
          </a:xfrm>
          <a:prstGeom prst="rect">
            <a:avLst/>
          </a:prstGeom>
        </p:spPr>
      </p:pic>
    </p:spTree>
    <p:extLst>
      <p:ext uri="{BB962C8B-B14F-4D97-AF65-F5344CB8AC3E}">
        <p14:creationId xmlns:p14="http://schemas.microsoft.com/office/powerpoint/2010/main" val="275202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p>
            <a:r>
              <a:rPr lang="fr-FR"/>
              <a:t>Cliquez et modifiez le titre</a:t>
            </a:r>
          </a:p>
        </p:txBody>
      </p:sp>
      <p:sp>
        <p:nvSpPr>
          <p:cNvPr id="3" name="Espace réservé du texte 2"/>
          <p:cNvSpPr>
            <a:spLocks noGrp="1"/>
          </p:cNvSpPr>
          <p:nvPr>
            <p:ph type="body" sz="half" idx="1"/>
          </p:nvPr>
        </p:nvSpPr>
        <p:spPr>
          <a:xfrm>
            <a:off x="609600" y="1600201"/>
            <a:ext cx="53848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6716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058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4350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ullets" type="tx">
  <p:cSld name="Title &amp; Bullets">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93727" y="312540"/>
            <a:ext cx="7804548" cy="1518047"/>
          </a:xfrm>
          <a:prstGeom prst="rect">
            <a:avLst/>
          </a:prstGeom>
          <a:noFill/>
          <a:ln>
            <a:noFill/>
          </a:ln>
        </p:spPr>
        <p:txBody>
          <a:bodyPr spcFirstLastPara="1" wrap="square" lIns="71425" tIns="71425" rIns="71425" bIns="71425" anchor="ctr" anchorCtr="0"/>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 name="Google Shape;15;p3"/>
          <p:cNvSpPr txBox="1">
            <a:spLocks noGrp="1"/>
          </p:cNvSpPr>
          <p:nvPr>
            <p:ph type="body" idx="1"/>
          </p:nvPr>
        </p:nvSpPr>
        <p:spPr>
          <a:xfrm>
            <a:off x="2193727" y="1830586"/>
            <a:ext cx="7804548" cy="4420196"/>
          </a:xfrm>
          <a:prstGeom prst="rect">
            <a:avLst/>
          </a:prstGeom>
          <a:noFill/>
          <a:ln>
            <a:noFill/>
          </a:ln>
        </p:spPr>
        <p:txBody>
          <a:bodyPr spcFirstLastPara="1" wrap="square" lIns="71425" tIns="71425" rIns="71425" bIns="71425" anchor="ctr" anchorCtr="0"/>
          <a:lstStyle>
            <a:lvl1pPr marL="171450" lvl="0" indent="-117872" algn="l">
              <a:lnSpc>
                <a:spcPct val="100000"/>
              </a:lnSpc>
              <a:spcBef>
                <a:spcPts val="2213"/>
              </a:spcBef>
              <a:spcAft>
                <a:spcPts val="0"/>
              </a:spcAft>
              <a:buClr>
                <a:srgbClr val="000000"/>
              </a:buClr>
              <a:buSzPts val="1350"/>
              <a:buChar char="•"/>
              <a:defRPr/>
            </a:lvl1pPr>
            <a:lvl2pPr marL="342900" lvl="1" indent="-117872" algn="l">
              <a:lnSpc>
                <a:spcPct val="100000"/>
              </a:lnSpc>
              <a:spcBef>
                <a:spcPts val="2213"/>
              </a:spcBef>
              <a:spcAft>
                <a:spcPts val="0"/>
              </a:spcAft>
              <a:buClr>
                <a:srgbClr val="000000"/>
              </a:buClr>
              <a:buSzPts val="1350"/>
              <a:buChar char="•"/>
              <a:defRPr/>
            </a:lvl2pPr>
            <a:lvl3pPr marL="514350" lvl="2" indent="-117872" algn="l">
              <a:lnSpc>
                <a:spcPct val="100000"/>
              </a:lnSpc>
              <a:spcBef>
                <a:spcPts val="2213"/>
              </a:spcBef>
              <a:spcAft>
                <a:spcPts val="0"/>
              </a:spcAft>
              <a:buClr>
                <a:srgbClr val="000000"/>
              </a:buClr>
              <a:buSzPts val="1350"/>
              <a:buChar char="•"/>
              <a:defRPr/>
            </a:lvl3pPr>
            <a:lvl4pPr marL="685800" lvl="3" indent="-117872" algn="l">
              <a:lnSpc>
                <a:spcPct val="100000"/>
              </a:lnSpc>
              <a:spcBef>
                <a:spcPts val="2213"/>
              </a:spcBef>
              <a:spcAft>
                <a:spcPts val="0"/>
              </a:spcAft>
              <a:buClr>
                <a:srgbClr val="000000"/>
              </a:buClr>
              <a:buSzPts val="1350"/>
              <a:buChar char="•"/>
              <a:defRPr/>
            </a:lvl4pPr>
            <a:lvl5pPr marL="857250" lvl="4" indent="-117872" algn="l">
              <a:lnSpc>
                <a:spcPct val="100000"/>
              </a:lnSpc>
              <a:spcBef>
                <a:spcPts val="2213"/>
              </a:spcBef>
              <a:spcAft>
                <a:spcPts val="0"/>
              </a:spcAft>
              <a:buClr>
                <a:srgbClr val="000000"/>
              </a:buClr>
              <a:buSzPts val="1350"/>
              <a:buChar char="•"/>
              <a:defRPr/>
            </a:lvl5pPr>
            <a:lvl6pPr marL="1028700" lvl="5" indent="-117872" algn="l">
              <a:lnSpc>
                <a:spcPct val="100000"/>
              </a:lnSpc>
              <a:spcBef>
                <a:spcPts val="2213"/>
              </a:spcBef>
              <a:spcAft>
                <a:spcPts val="0"/>
              </a:spcAft>
              <a:buClr>
                <a:srgbClr val="000000"/>
              </a:buClr>
              <a:buSzPts val="1350"/>
              <a:buChar char="•"/>
              <a:defRPr/>
            </a:lvl6pPr>
            <a:lvl7pPr marL="1200150" lvl="6" indent="-117872" algn="l">
              <a:lnSpc>
                <a:spcPct val="100000"/>
              </a:lnSpc>
              <a:spcBef>
                <a:spcPts val="2213"/>
              </a:spcBef>
              <a:spcAft>
                <a:spcPts val="0"/>
              </a:spcAft>
              <a:buClr>
                <a:srgbClr val="000000"/>
              </a:buClr>
              <a:buSzPts val="1350"/>
              <a:buChar char="•"/>
              <a:defRPr/>
            </a:lvl7pPr>
            <a:lvl8pPr marL="1371600" lvl="7" indent="-117872" algn="l">
              <a:lnSpc>
                <a:spcPct val="100000"/>
              </a:lnSpc>
              <a:spcBef>
                <a:spcPts val="2213"/>
              </a:spcBef>
              <a:spcAft>
                <a:spcPts val="0"/>
              </a:spcAft>
              <a:buClr>
                <a:srgbClr val="000000"/>
              </a:buClr>
              <a:buSzPts val="1350"/>
              <a:buChar char="•"/>
              <a:defRPr/>
            </a:lvl8pPr>
            <a:lvl9pPr marL="1543050" lvl="8" indent="-117872" algn="l">
              <a:lnSpc>
                <a:spcPct val="100000"/>
              </a:lnSpc>
              <a:spcBef>
                <a:spcPts val="2213"/>
              </a:spcBef>
              <a:spcAft>
                <a:spcPts val="0"/>
              </a:spcAft>
              <a:buClr>
                <a:srgbClr val="000000"/>
              </a:buClr>
              <a:buSzPts val="1350"/>
              <a:buChar char="•"/>
              <a:defRPr/>
            </a:lvl9pPr>
          </a:lstStyle>
          <a:p>
            <a:endParaRPr/>
          </a:p>
        </p:txBody>
      </p:sp>
      <p:sp>
        <p:nvSpPr>
          <p:cNvPr id="16" name="Google Shape;16;p3"/>
          <p:cNvSpPr txBox="1">
            <a:spLocks noGrp="1"/>
          </p:cNvSpPr>
          <p:nvPr>
            <p:ph type="sldNum" idx="12"/>
          </p:nvPr>
        </p:nvSpPr>
        <p:spPr>
          <a:xfrm>
            <a:off x="5967908" y="6505277"/>
            <a:ext cx="247256" cy="255588"/>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vl1pPr>
            <a:lvl2pPr marL="0" lvl="1" indent="0" algn="ctr">
              <a:lnSpc>
                <a:spcPct val="100000"/>
              </a:lnSpc>
              <a:spcBef>
                <a:spcPts val="0"/>
              </a:spcBef>
              <a:spcAft>
                <a:spcPts val="0"/>
              </a:spcAft>
              <a:buClr>
                <a:srgbClr val="000000"/>
              </a:buClr>
              <a:buSzPts val="2400"/>
              <a:buFont typeface="Helvetica Neue Light"/>
              <a:buNone/>
              <a:defRPr sz="900"/>
            </a:lvl2pPr>
            <a:lvl3pPr marL="0" lvl="2" indent="0" algn="ctr">
              <a:lnSpc>
                <a:spcPct val="100000"/>
              </a:lnSpc>
              <a:spcBef>
                <a:spcPts val="0"/>
              </a:spcBef>
              <a:spcAft>
                <a:spcPts val="0"/>
              </a:spcAft>
              <a:buClr>
                <a:srgbClr val="000000"/>
              </a:buClr>
              <a:buSzPts val="2400"/>
              <a:buFont typeface="Helvetica Neue Light"/>
              <a:buNone/>
              <a:defRPr sz="900"/>
            </a:lvl3pPr>
            <a:lvl4pPr marL="0" lvl="3" indent="0" algn="ctr">
              <a:lnSpc>
                <a:spcPct val="100000"/>
              </a:lnSpc>
              <a:spcBef>
                <a:spcPts val="0"/>
              </a:spcBef>
              <a:spcAft>
                <a:spcPts val="0"/>
              </a:spcAft>
              <a:buClr>
                <a:srgbClr val="000000"/>
              </a:buClr>
              <a:buSzPts val="2400"/>
              <a:buFont typeface="Helvetica Neue Light"/>
              <a:buNone/>
              <a:defRPr sz="900"/>
            </a:lvl4pPr>
            <a:lvl5pPr marL="0" lvl="4" indent="0" algn="ctr">
              <a:lnSpc>
                <a:spcPct val="100000"/>
              </a:lnSpc>
              <a:spcBef>
                <a:spcPts val="0"/>
              </a:spcBef>
              <a:spcAft>
                <a:spcPts val="0"/>
              </a:spcAft>
              <a:buClr>
                <a:srgbClr val="000000"/>
              </a:buClr>
              <a:buSzPts val="2400"/>
              <a:buFont typeface="Helvetica Neue Light"/>
              <a:buNone/>
              <a:defRPr sz="900"/>
            </a:lvl5pPr>
            <a:lvl6pPr marL="0" lvl="5" indent="0" algn="ctr">
              <a:lnSpc>
                <a:spcPct val="100000"/>
              </a:lnSpc>
              <a:spcBef>
                <a:spcPts val="0"/>
              </a:spcBef>
              <a:spcAft>
                <a:spcPts val="0"/>
              </a:spcAft>
              <a:buClr>
                <a:srgbClr val="000000"/>
              </a:buClr>
              <a:buSzPts val="2400"/>
              <a:buFont typeface="Helvetica Neue Light"/>
              <a:buNone/>
              <a:defRPr sz="900"/>
            </a:lvl6pPr>
            <a:lvl7pPr marL="0" lvl="6" indent="0" algn="ctr">
              <a:lnSpc>
                <a:spcPct val="100000"/>
              </a:lnSpc>
              <a:spcBef>
                <a:spcPts val="0"/>
              </a:spcBef>
              <a:spcAft>
                <a:spcPts val="0"/>
              </a:spcAft>
              <a:buClr>
                <a:srgbClr val="000000"/>
              </a:buClr>
              <a:buSzPts val="2400"/>
              <a:buFont typeface="Helvetica Neue Light"/>
              <a:buNone/>
              <a:defRPr sz="900"/>
            </a:lvl7pPr>
            <a:lvl8pPr marL="0" lvl="7" indent="0" algn="ctr">
              <a:lnSpc>
                <a:spcPct val="100000"/>
              </a:lnSpc>
              <a:spcBef>
                <a:spcPts val="0"/>
              </a:spcBef>
              <a:spcAft>
                <a:spcPts val="0"/>
              </a:spcAft>
              <a:buClr>
                <a:srgbClr val="000000"/>
              </a:buClr>
              <a:buSzPts val="2400"/>
              <a:buFont typeface="Helvetica Neue Light"/>
              <a:buNone/>
              <a:defRPr sz="900"/>
            </a:lvl8pPr>
            <a:lvl9pPr marL="0" lvl="8" indent="0" algn="ctr">
              <a:lnSpc>
                <a:spcPct val="100000"/>
              </a:lnSpc>
              <a:spcBef>
                <a:spcPts val="0"/>
              </a:spcBef>
              <a:spcAft>
                <a:spcPts val="0"/>
              </a:spcAft>
              <a:buClr>
                <a:srgbClr val="000000"/>
              </a:buClr>
              <a:buSzPts val="2400"/>
              <a:buFont typeface="Helvetica Neue Light"/>
              <a:buNone/>
              <a:defRPr sz="900"/>
            </a:lvl9pPr>
          </a:lstStyle>
          <a:p>
            <a:pPr marL="0" marR="0" lvl="0" indent="0" algn="ctr" defTabSz="914400" rtl="0" eaLnBrk="1" fontAlgn="auto" latinLnBrk="0" hangingPunct="1">
              <a:lnSpc>
                <a:spcPct val="100000"/>
              </a:lnSpc>
              <a:spcBef>
                <a:spcPts val="0"/>
              </a:spcBef>
              <a:spcAft>
                <a:spcPts val="0"/>
              </a:spcAft>
              <a:buClr>
                <a:srgbClr val="000000"/>
              </a:buClr>
              <a:buSzPts val="2400"/>
              <a:buFont typeface="Helvetica Neue Light"/>
              <a:buNone/>
              <a:tabLst/>
              <a:defRPr/>
            </a:pPr>
            <a:fld id="{00000000-1234-1234-1234-123412341234}" type="slidenum">
              <a:rPr kumimoji="0" lang="uk-UA" sz="900" b="0" i="0" u="none" strike="noStrike" kern="1200" cap="none" spc="0" normalizeH="0" baseline="0" noProof="0" smtClean="0">
                <a:ln>
                  <a:noFill/>
                </a:ln>
                <a:solidFill>
                  <a:srgbClr val="2F2A85"/>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
                  <a:srgbClr val="000000"/>
                </a:buClr>
                <a:buSzPts val="2400"/>
                <a:buFont typeface="Helvetica Neue Light"/>
                <a:buNone/>
                <a:tabLst/>
                <a:defRPr/>
              </a:pPr>
              <a:t>‹N°›</a:t>
            </a:fld>
            <a:endParaRPr kumimoji="0" lang="uk-UA" sz="900" b="0" i="0" u="none" strike="noStrike" kern="1200" cap="none" spc="0" normalizeH="0" baseline="0" noProof="0">
              <a:ln>
                <a:noFill/>
              </a:ln>
              <a:solidFill>
                <a:srgbClr val="2F2A85"/>
              </a:solidFill>
              <a:effectLst/>
              <a:uLnTx/>
              <a:uFillTx/>
              <a:latin typeface="Tahoma"/>
              <a:ea typeface="+mn-ea"/>
              <a:cs typeface="+mn-cs"/>
            </a:endParaRPr>
          </a:p>
        </p:txBody>
      </p:sp>
    </p:spTree>
    <p:extLst>
      <p:ext uri="{BB962C8B-B14F-4D97-AF65-F5344CB8AC3E}">
        <p14:creationId xmlns:p14="http://schemas.microsoft.com/office/powerpoint/2010/main" val="113555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Cover Provinciehui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8" y="2118"/>
                        <a:ext cx="2116" cy="2116"/>
                      </a:xfrm>
                      <a:prstGeom prst="rect">
                        <a:avLst/>
                      </a:prstGeom>
                    </p:spPr>
                  </p:pic>
                </p:oleObj>
              </mc:Fallback>
            </mc:AlternateContent>
          </a:graphicData>
        </a:graphic>
      </p:graphicFrame>
      <p:sp>
        <p:nvSpPr>
          <p:cNvPr id="2" name="Title 1"/>
          <p:cNvSpPr>
            <a:spLocks noGrp="1"/>
          </p:cNvSpPr>
          <p:nvPr>
            <p:ph type="ctrTitle" hasCustomPrompt="1"/>
            <p:custDataLst>
              <p:tags r:id="rId2"/>
            </p:custDataLst>
          </p:nvPr>
        </p:nvSpPr>
        <p:spPr>
          <a:xfrm>
            <a:off x="854130" y="2536233"/>
            <a:ext cx="6612609" cy="748988"/>
          </a:xfrm>
          <a:prstGeom prst="rect">
            <a:avLst/>
          </a:prstGeom>
        </p:spPr>
        <p:txBody>
          <a:bodyPr wrap="square">
            <a:spAutoFit/>
          </a:bodyPr>
          <a:lstStyle>
            <a:lvl1pPr algn="l">
              <a:defRPr sz="4267" b="1" baseline="0">
                <a:solidFill>
                  <a:srgbClr val="281F6B"/>
                </a:solidFill>
                <a:latin typeface="Aptos" panose="020B0004020202020204" pitchFamily="34" charset="0"/>
                <a:cs typeface="Calibri" panose="020F0502020204030204" pitchFamily="34" charset="0"/>
              </a:defRPr>
            </a:lvl1pPr>
          </a:lstStyle>
          <a:p>
            <a:r>
              <a:rPr lang="nl-NL" dirty="0"/>
              <a:t>Klik om een titel te maken</a:t>
            </a:r>
          </a:p>
        </p:txBody>
      </p:sp>
      <p:sp>
        <p:nvSpPr>
          <p:cNvPr id="3" name="Subtitle 2"/>
          <p:cNvSpPr>
            <a:spLocks noGrp="1"/>
          </p:cNvSpPr>
          <p:nvPr>
            <p:ph type="subTitle" idx="1" hasCustomPrompt="1"/>
            <p:custDataLst>
              <p:tags r:id="rId3"/>
            </p:custDataLst>
          </p:nvPr>
        </p:nvSpPr>
        <p:spPr>
          <a:xfrm>
            <a:off x="854130" y="3626089"/>
            <a:ext cx="4728884" cy="420564"/>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dirty="0"/>
              <a:t>Klik om een ondertitel te maken</a:t>
            </a:r>
          </a:p>
        </p:txBody>
      </p:sp>
    </p:spTree>
    <p:extLst>
      <p:ext uri="{BB962C8B-B14F-4D97-AF65-F5344CB8AC3E}">
        <p14:creationId xmlns:p14="http://schemas.microsoft.com/office/powerpoint/2010/main" val="1597170395"/>
      </p:ext>
    </p:extLst>
  </p:cSld>
  <p:clrMapOvr>
    <a:masterClrMapping/>
  </p:clrMapOvr>
  <p:extLst>
    <p:ext uri="{DCECCB84-F9BA-43D5-87BE-67443E8EF086}">
      <p15:sldGuideLst xmlns:p15="http://schemas.microsoft.com/office/powerpoint/2012/main">
        <p15:guide id="1" orient="horz" pos="1575">
          <p15:clr>
            <a:srgbClr val="FBAE40"/>
          </p15:clr>
        </p15:guide>
        <p15:guide id="2" pos="476">
          <p15:clr>
            <a:srgbClr val="FBAE40"/>
          </p15:clr>
        </p15:guide>
        <p15:guide id="3" orient="horz" pos="186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ekst en foto">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4" name="Object 3" hidden="1"/>
                      <p:cNvPicPr/>
                      <p:nvPr/>
                    </p:nvPicPr>
                    <p:blipFill>
                      <a:blip r:embed="rId7"/>
                      <a:stretch>
                        <a:fillRect/>
                      </a:stretch>
                    </p:blipFill>
                    <p:spPr>
                      <a:xfrm>
                        <a:off x="2119" y="1589"/>
                        <a:ext cx="2116" cy="1587"/>
                      </a:xfrm>
                      <a:prstGeom prst="rect">
                        <a:avLst/>
                      </a:prstGeom>
                    </p:spPr>
                  </p:pic>
                </p:oleObj>
              </mc:Fallback>
            </mc:AlternateContent>
          </a:graphicData>
        </a:graphic>
      </p:graphicFrame>
      <p:sp>
        <p:nvSpPr>
          <p:cNvPr id="10" name="Subtitle 2">
            <a:extLst>
              <a:ext uri="{FF2B5EF4-FFF2-40B4-BE49-F238E27FC236}">
                <a16:creationId xmlns:a16="http://schemas.microsoft.com/office/drawing/2014/main" id="{3072B6A5-EC29-4FA0-8BED-DEBB437A8FAE}"/>
              </a:ext>
            </a:extLst>
          </p:cNvPr>
          <p:cNvSpPr>
            <a:spLocks noGrp="1"/>
          </p:cNvSpPr>
          <p:nvPr>
            <p:ph type="subTitle" idx="1" hasCustomPrompt="1"/>
            <p:custDataLst>
              <p:tags r:id="rId2"/>
            </p:custDataLst>
          </p:nvPr>
        </p:nvSpPr>
        <p:spPr>
          <a:xfrm>
            <a:off x="762001" y="1744254"/>
            <a:ext cx="4728884" cy="533864"/>
          </a:xfrm>
          <a:prstGeom prst="rect">
            <a:avLst/>
          </a:prstGeom>
        </p:spPr>
        <p:txBody>
          <a:bodyPr wrap="square">
            <a:spAutoFit/>
          </a:bodyPr>
          <a:lstStyle>
            <a:lvl1pPr marL="0" indent="0" algn="l">
              <a:lnSpc>
                <a:spcPct val="150000"/>
              </a:lnSpc>
              <a:buNone/>
              <a:defRPr sz="2133">
                <a:solidFill>
                  <a:srgbClr val="281F6B"/>
                </a:solidFill>
                <a:latin typeface="Aptos" panose="020B0004020202020204" pitchFamily="34" charset="0"/>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dirty="0"/>
              <a:t>Klik om tekst toe te voegen</a:t>
            </a:r>
          </a:p>
        </p:txBody>
      </p:sp>
      <p:sp>
        <p:nvSpPr>
          <p:cNvPr id="11" name="Picture Placeholder 4">
            <a:extLst>
              <a:ext uri="{FF2B5EF4-FFF2-40B4-BE49-F238E27FC236}">
                <a16:creationId xmlns:a16="http://schemas.microsoft.com/office/drawing/2014/main" id="{0FA74722-67C2-4EA2-A61E-A56A2B2789D6}"/>
              </a:ext>
            </a:extLst>
          </p:cNvPr>
          <p:cNvSpPr>
            <a:spLocks noGrp="1"/>
          </p:cNvSpPr>
          <p:nvPr>
            <p:ph type="pic" sz="quarter" idx="10" hasCustomPrompt="1"/>
            <p:custDataLst>
              <p:tags r:id="rId3"/>
            </p:custDataLst>
          </p:nvPr>
        </p:nvSpPr>
        <p:spPr>
          <a:xfrm>
            <a:off x="7636799" y="-1"/>
            <a:ext cx="4555200" cy="6859200"/>
          </a:xfrm>
          <a:prstGeom prst="rect">
            <a:avLst/>
          </a:prstGeom>
        </p:spPr>
        <p:txBody>
          <a:bodyPr anchor="ctr" anchorCtr="0">
            <a:normAutofit/>
          </a:bodyPr>
          <a:lstStyle>
            <a:lvl1pPr marL="0" indent="0" algn="ctr">
              <a:buNone/>
              <a:defRPr sz="2400" baseline="0"/>
            </a:lvl1pPr>
          </a:lstStyle>
          <a:p>
            <a:r>
              <a:rPr lang="nl-NL" dirty="0"/>
              <a:t>Klik op het pictogram om </a:t>
            </a:r>
            <a:br>
              <a:rPr lang="nl-NL" dirty="0"/>
            </a:br>
            <a:r>
              <a:rPr lang="nl-NL" dirty="0"/>
              <a:t>een afbeelding in te voegen</a:t>
            </a:r>
          </a:p>
        </p:txBody>
      </p:sp>
      <p:sp>
        <p:nvSpPr>
          <p:cNvPr id="6" name="Title 1">
            <a:extLst>
              <a:ext uri="{FF2B5EF4-FFF2-40B4-BE49-F238E27FC236}">
                <a16:creationId xmlns:a16="http://schemas.microsoft.com/office/drawing/2014/main" id="{74D379FD-8BD4-4811-9807-915B475696A5}"/>
              </a:ext>
            </a:extLst>
          </p:cNvPr>
          <p:cNvSpPr>
            <a:spLocks noGrp="1"/>
          </p:cNvSpPr>
          <p:nvPr>
            <p:ph type="title" hasCustomPrompt="1"/>
          </p:nvPr>
        </p:nvSpPr>
        <p:spPr>
          <a:xfrm>
            <a:off x="761999" y="934778"/>
            <a:ext cx="6635857" cy="656591"/>
          </a:xfrm>
          <a:prstGeom prst="rect">
            <a:avLst/>
          </a:prstGeom>
        </p:spPr>
        <p:txBody>
          <a:bodyPr/>
          <a:lstStyle>
            <a:lvl1pPr>
              <a:defRPr sz="4267">
                <a:solidFill>
                  <a:srgbClr val="281F6B"/>
                </a:solidFill>
                <a:latin typeface="Aptos" panose="020B0004020202020204" pitchFamily="34" charset="0"/>
                <a:cs typeface="Calibri" panose="020F0502020204030204" pitchFamily="34" charset="0"/>
              </a:defRPr>
            </a:lvl1pPr>
          </a:lstStyle>
          <a:p>
            <a:r>
              <a:rPr lang="nl-NL" dirty="0"/>
              <a:t>Klik om een titel te maken</a:t>
            </a:r>
          </a:p>
        </p:txBody>
      </p:sp>
    </p:spTree>
    <p:extLst>
      <p:ext uri="{BB962C8B-B14F-4D97-AF65-F5344CB8AC3E}">
        <p14:creationId xmlns:p14="http://schemas.microsoft.com/office/powerpoint/2010/main" val="3532420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Foto pagina">
    <p:bg>
      <p:bgPr>
        <a:solidFill>
          <a:schemeClr val="bg1"/>
        </a:solidFill>
        <a:effectLst/>
      </p:bgPr>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0FA74722-67C2-4EA2-A61E-A56A2B2789D6}"/>
              </a:ext>
            </a:extLst>
          </p:cNvPr>
          <p:cNvSpPr>
            <a:spLocks noGrp="1"/>
          </p:cNvSpPr>
          <p:nvPr>
            <p:ph type="pic" sz="quarter" idx="10" hasCustomPrompt="1"/>
            <p:custDataLst>
              <p:tags r:id="rId1"/>
            </p:custDataLst>
          </p:nvPr>
        </p:nvSpPr>
        <p:spPr>
          <a:xfrm>
            <a:off x="1" y="-1"/>
            <a:ext cx="12191999" cy="6859200"/>
          </a:xfrm>
          <a:prstGeom prst="rect">
            <a:avLst/>
          </a:prstGeom>
        </p:spPr>
        <p:txBody>
          <a:bodyPr anchor="ctr" anchorCtr="0">
            <a:normAutofit/>
          </a:bodyPr>
          <a:lstStyle>
            <a:lvl1pPr marL="0" indent="0" algn="ctr">
              <a:buNone/>
              <a:defRPr sz="2400" baseline="0"/>
            </a:lvl1pPr>
          </a:lstStyle>
          <a:p>
            <a:r>
              <a:rPr lang="nl-NL" dirty="0"/>
              <a:t>Klik op het pictogram om </a:t>
            </a:r>
            <a:br>
              <a:rPr lang="nl-NL" dirty="0"/>
            </a:br>
            <a:r>
              <a:rPr lang="nl-NL" dirty="0"/>
              <a:t>een afbeelding in te voegen</a:t>
            </a:r>
          </a:p>
        </p:txBody>
      </p:sp>
      <p:graphicFrame>
        <p:nvGraphicFramePr>
          <p:cNvPr id="4" name="Object 3" hidden="1"/>
          <p:cNvGraphicFramePr>
            <a:graphicFrameLocks noChangeAspect="1"/>
          </p:cNvGraphicFramePr>
          <p:nvPr userDrawn="1">
            <p:custDataLst>
              <p:tags r:id="rId2"/>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9"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184319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wee object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33569" y="6410017"/>
            <a:ext cx="3860800" cy="184665"/>
          </a:xfrm>
        </p:spPr>
        <p:txBody>
          <a:bodyPr/>
          <a:lstStyle>
            <a:lvl1pPr>
              <a:defRPr>
                <a:latin typeface="Aptos" panose="020B0004020202020204" pitchFamily="34" charset="0"/>
                <a:cs typeface="Calibri" panose="020F0502020204030204" pitchFamily="34" charset="0"/>
              </a:defRPr>
            </a:lvl1pPr>
          </a:lstStyle>
          <a:p>
            <a:endParaRPr lang="nl-NL"/>
          </a:p>
        </p:txBody>
      </p:sp>
      <p:sp>
        <p:nvSpPr>
          <p:cNvPr id="3" name="Slide Number Placeholder 2"/>
          <p:cNvSpPr>
            <a:spLocks noGrp="1"/>
          </p:cNvSpPr>
          <p:nvPr>
            <p:ph type="sldNum" sz="quarter" idx="14"/>
          </p:nvPr>
        </p:nvSpPr>
        <p:spPr>
          <a:xfrm>
            <a:off x="8355232" y="6410017"/>
            <a:ext cx="2844800" cy="184665"/>
          </a:xfrm>
        </p:spPr>
        <p:txBody>
          <a:bodyPr/>
          <a:lstStyle>
            <a:lvl1pPr>
              <a:defRPr>
                <a:latin typeface="Aptos" panose="020B0004020202020204" pitchFamily="34" charset="0"/>
                <a:cs typeface="Calibri" panose="020F0502020204030204" pitchFamily="34" charset="0"/>
              </a:defRPr>
            </a:lvl1pPr>
          </a:lstStyle>
          <a:p>
            <a:pPr algn="r"/>
            <a:fld id="{52CD5E70-B072-4ABF-98D2-981DEBBF7F7D}" type="slidenum">
              <a:rPr lang="nl-NL" smtClean="0"/>
              <a:pPr algn="r"/>
              <a:t>‹N°›</a:t>
            </a:fld>
            <a:endParaRPr lang="nl-NL"/>
          </a:p>
        </p:txBody>
      </p:sp>
      <p:sp>
        <p:nvSpPr>
          <p:cNvPr id="7" name="Content Placeholder 2">
            <a:extLst>
              <a:ext uri="{FF2B5EF4-FFF2-40B4-BE49-F238E27FC236}">
                <a16:creationId xmlns:a16="http://schemas.microsoft.com/office/drawing/2014/main" id="{5640AC4C-61E9-4721-9F78-2FF00A5011B1}"/>
              </a:ext>
            </a:extLst>
          </p:cNvPr>
          <p:cNvSpPr>
            <a:spLocks noGrp="1"/>
          </p:cNvSpPr>
          <p:nvPr>
            <p:ph idx="1" hasCustomPrompt="1"/>
          </p:nvPr>
        </p:nvSpPr>
        <p:spPr>
          <a:xfrm>
            <a:off x="761999" y="1905000"/>
            <a:ext cx="5222400" cy="3739200"/>
          </a:xfrm>
          <a:prstGeom prst="rect">
            <a:avLst/>
          </a:prstGeom>
        </p:spPr>
        <p:txBody>
          <a:bodyPr>
            <a:normAutofit/>
          </a:bodyPr>
          <a:lstStyle>
            <a:lvl1pPr marL="241294" indent="-241294">
              <a:lnSpc>
                <a:spcPct val="150000"/>
              </a:lnSpc>
              <a:buFont typeface="Wingdings" panose="05000000000000000000" pitchFamily="2" charset="2"/>
              <a:buChar char="§"/>
              <a:defRPr sz="2133">
                <a:solidFill>
                  <a:srgbClr val="281F6B"/>
                </a:solidFill>
                <a:latin typeface="Aptos" panose="020B0004020202020204" pitchFamily="34" charset="0"/>
                <a:cs typeface="Calibri" panose="020F0502020204030204" pitchFamily="34" charset="0"/>
              </a:defRPr>
            </a:lvl1pPr>
            <a:lvl2pPr marL="482588" indent="-241294">
              <a:lnSpc>
                <a:spcPct val="150000"/>
              </a:lnSpc>
              <a:defRPr sz="2133">
                <a:solidFill>
                  <a:srgbClr val="281F6B"/>
                </a:solidFill>
                <a:latin typeface="Aptos" panose="020B0004020202020204" pitchFamily="34" charset="0"/>
                <a:cs typeface="Calibri" panose="020F0502020204030204" pitchFamily="34" charset="0"/>
              </a:defRPr>
            </a:lvl2pPr>
            <a:lvl3pPr marL="723882" indent="-241294">
              <a:lnSpc>
                <a:spcPct val="150000"/>
              </a:lnSpc>
              <a:defRPr sz="2133">
                <a:solidFill>
                  <a:srgbClr val="281F6B"/>
                </a:solidFill>
                <a:latin typeface="Aptos" panose="020B0004020202020204" pitchFamily="34" charset="0"/>
                <a:cs typeface="Calibri" panose="020F0502020204030204" pitchFamily="34" charset="0"/>
              </a:defRPr>
            </a:lvl3pPr>
            <a:lvl4pPr marL="952476" indent="-228594">
              <a:lnSpc>
                <a:spcPct val="150000"/>
              </a:lnSpc>
              <a:defRPr sz="2133" baseline="0">
                <a:solidFill>
                  <a:srgbClr val="281F6B"/>
                </a:solidFill>
                <a:latin typeface="Aptos" panose="020B0004020202020204" pitchFamily="34" charset="0"/>
                <a:cs typeface="Calibri" panose="020F0502020204030204" pitchFamily="34" charset="0"/>
              </a:defRPr>
            </a:lvl4pPr>
            <a:lvl5pPr marL="1193770" indent="-241294">
              <a:lnSpc>
                <a:spcPct val="150000"/>
              </a:lnSpc>
              <a:defRPr sz="2133">
                <a:solidFill>
                  <a:srgbClr val="281F6B"/>
                </a:solidFill>
                <a:latin typeface="Aptos" panose="020B000402020202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Content Placeholder 2">
            <a:extLst>
              <a:ext uri="{FF2B5EF4-FFF2-40B4-BE49-F238E27FC236}">
                <a16:creationId xmlns:a16="http://schemas.microsoft.com/office/drawing/2014/main" id="{16AFF2CA-27E5-45B9-B869-BFA0ED7CEB3B}"/>
              </a:ext>
            </a:extLst>
          </p:cNvPr>
          <p:cNvSpPr>
            <a:spLocks noGrp="1"/>
          </p:cNvSpPr>
          <p:nvPr>
            <p:ph idx="15" hasCustomPrompt="1"/>
          </p:nvPr>
        </p:nvSpPr>
        <p:spPr>
          <a:xfrm>
            <a:off x="6412895" y="1905000"/>
            <a:ext cx="5222400" cy="3739200"/>
          </a:xfrm>
          <a:prstGeom prst="rect">
            <a:avLst/>
          </a:prstGeom>
        </p:spPr>
        <p:txBody>
          <a:bodyPr>
            <a:normAutofit/>
          </a:bodyPr>
          <a:lstStyle>
            <a:lvl1pPr marL="241294" indent="-241294">
              <a:lnSpc>
                <a:spcPct val="150000"/>
              </a:lnSpc>
              <a:buFont typeface="Wingdings" panose="05000000000000000000" pitchFamily="2" charset="2"/>
              <a:buChar char="§"/>
              <a:defRPr sz="2133">
                <a:solidFill>
                  <a:srgbClr val="281F6B"/>
                </a:solidFill>
                <a:latin typeface="Aptos" panose="020B0004020202020204" pitchFamily="34" charset="0"/>
                <a:cs typeface="Calibri" panose="020F0502020204030204" pitchFamily="34" charset="0"/>
              </a:defRPr>
            </a:lvl1pPr>
            <a:lvl2pPr marL="482588" indent="-241294">
              <a:lnSpc>
                <a:spcPct val="150000"/>
              </a:lnSpc>
              <a:defRPr sz="2133">
                <a:solidFill>
                  <a:srgbClr val="281F6B"/>
                </a:solidFill>
                <a:latin typeface="Aptos" panose="020B0004020202020204" pitchFamily="34" charset="0"/>
                <a:cs typeface="Calibri" panose="020F0502020204030204" pitchFamily="34" charset="0"/>
              </a:defRPr>
            </a:lvl2pPr>
            <a:lvl3pPr marL="723882" indent="-241294">
              <a:lnSpc>
                <a:spcPct val="150000"/>
              </a:lnSpc>
              <a:defRPr sz="2133">
                <a:solidFill>
                  <a:srgbClr val="281F6B"/>
                </a:solidFill>
                <a:latin typeface="Aptos" panose="020B0004020202020204" pitchFamily="34" charset="0"/>
                <a:cs typeface="Calibri" panose="020F0502020204030204" pitchFamily="34" charset="0"/>
              </a:defRPr>
            </a:lvl3pPr>
            <a:lvl4pPr marL="952476" indent="-228594">
              <a:lnSpc>
                <a:spcPct val="150000"/>
              </a:lnSpc>
              <a:defRPr sz="2133" baseline="0">
                <a:solidFill>
                  <a:srgbClr val="281F6B"/>
                </a:solidFill>
                <a:latin typeface="Aptos" panose="020B0004020202020204" pitchFamily="34" charset="0"/>
                <a:cs typeface="Calibri" panose="020F0502020204030204" pitchFamily="34" charset="0"/>
              </a:defRPr>
            </a:lvl4pPr>
            <a:lvl5pPr marL="1193770" indent="-241294">
              <a:lnSpc>
                <a:spcPct val="150000"/>
              </a:lnSpc>
              <a:defRPr sz="2133">
                <a:solidFill>
                  <a:srgbClr val="281F6B"/>
                </a:solidFill>
                <a:latin typeface="Aptos" panose="020B000402020202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le 1">
            <a:extLst>
              <a:ext uri="{FF2B5EF4-FFF2-40B4-BE49-F238E27FC236}">
                <a16:creationId xmlns:a16="http://schemas.microsoft.com/office/drawing/2014/main" id="{25E1462B-417B-43F8-8006-2E8D236C3521}"/>
              </a:ext>
            </a:extLst>
          </p:cNvPr>
          <p:cNvSpPr>
            <a:spLocks noGrp="1"/>
          </p:cNvSpPr>
          <p:nvPr>
            <p:ph type="title" hasCustomPrompt="1"/>
          </p:nvPr>
        </p:nvSpPr>
        <p:spPr>
          <a:xfrm>
            <a:off x="762000" y="934778"/>
            <a:ext cx="10449984" cy="656591"/>
          </a:xfrm>
          <a:prstGeom prst="rect">
            <a:avLst/>
          </a:prstGeom>
        </p:spPr>
        <p:txBody>
          <a:bodyPr/>
          <a:lstStyle>
            <a:lvl1pPr>
              <a:defRPr sz="4267">
                <a:solidFill>
                  <a:srgbClr val="281F6B"/>
                </a:solidFill>
                <a:latin typeface="Aptos" panose="020B0004020202020204" pitchFamily="34" charset="0"/>
                <a:cs typeface="Calibri" panose="020F0502020204030204" pitchFamily="34" charset="0"/>
              </a:defRPr>
            </a:lvl1pPr>
          </a:lstStyle>
          <a:p>
            <a:r>
              <a:rPr lang="nl-NL" dirty="0"/>
              <a:t>Klik om een titel te maken</a:t>
            </a:r>
          </a:p>
        </p:txBody>
      </p:sp>
    </p:spTree>
    <p:extLst>
      <p:ext uri="{BB962C8B-B14F-4D97-AF65-F5344CB8AC3E}">
        <p14:creationId xmlns:p14="http://schemas.microsoft.com/office/powerpoint/2010/main" val="3245786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Alleen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73804" y="6392113"/>
            <a:ext cx="3860800" cy="184665"/>
          </a:xfrm>
        </p:spPr>
        <p:txBody>
          <a:bodyPr/>
          <a:lstStyle>
            <a:lvl1pPr>
              <a:defRPr>
                <a:latin typeface="Aptos" panose="020B0004020202020204" pitchFamily="34" charset="0"/>
                <a:cs typeface="Calibri" panose="020F0502020204030204" pitchFamily="34" charset="0"/>
              </a:defRPr>
            </a:lvl1pPr>
          </a:lstStyle>
          <a:p>
            <a:endParaRPr lang="nl-NL"/>
          </a:p>
        </p:txBody>
      </p:sp>
      <p:sp>
        <p:nvSpPr>
          <p:cNvPr id="3" name="Slide Number Placeholder 2"/>
          <p:cNvSpPr>
            <a:spLocks noGrp="1"/>
          </p:cNvSpPr>
          <p:nvPr>
            <p:ph type="sldNum" sz="quarter" idx="12"/>
          </p:nvPr>
        </p:nvSpPr>
        <p:spPr>
          <a:xfrm>
            <a:off x="8438901" y="6392112"/>
            <a:ext cx="2844800" cy="184665"/>
          </a:xfrm>
        </p:spPr>
        <p:txBody>
          <a:bodyPr/>
          <a:lstStyle>
            <a:lvl1pPr>
              <a:defRPr>
                <a:latin typeface="Aptos" panose="020B0004020202020204" pitchFamily="34" charset="0"/>
                <a:cs typeface="Calibri" panose="020F0502020204030204" pitchFamily="34" charset="0"/>
              </a:defRPr>
            </a:lvl1pPr>
          </a:lstStyle>
          <a:p>
            <a:pPr algn="r"/>
            <a:fld id="{52CD5E70-B072-4ABF-98D2-981DEBBF7F7D}" type="slidenum">
              <a:rPr lang="nl-NL" smtClean="0"/>
              <a:pPr algn="r"/>
              <a:t>‹N°›</a:t>
            </a:fld>
            <a:endParaRPr lang="nl-NL"/>
          </a:p>
        </p:txBody>
      </p:sp>
      <p:sp>
        <p:nvSpPr>
          <p:cNvPr id="6" name="Title 1">
            <a:extLst>
              <a:ext uri="{FF2B5EF4-FFF2-40B4-BE49-F238E27FC236}">
                <a16:creationId xmlns:a16="http://schemas.microsoft.com/office/drawing/2014/main" id="{E93F1C08-4B53-4E38-9535-D52BB86266CF}"/>
              </a:ext>
            </a:extLst>
          </p:cNvPr>
          <p:cNvSpPr>
            <a:spLocks noGrp="1"/>
          </p:cNvSpPr>
          <p:nvPr>
            <p:ph type="title" hasCustomPrompt="1"/>
          </p:nvPr>
        </p:nvSpPr>
        <p:spPr>
          <a:xfrm>
            <a:off x="762000" y="934778"/>
            <a:ext cx="10449984" cy="656591"/>
          </a:xfrm>
          <a:prstGeom prst="rect">
            <a:avLst/>
          </a:prstGeom>
        </p:spPr>
        <p:txBody>
          <a:bodyPr/>
          <a:lstStyle>
            <a:lvl1pPr>
              <a:defRPr sz="4267">
                <a:solidFill>
                  <a:srgbClr val="281F6B"/>
                </a:solidFill>
                <a:latin typeface="Aptos" panose="020B0004020202020204" pitchFamily="34" charset="0"/>
                <a:cs typeface="Calibri" panose="020F0502020204030204" pitchFamily="34" charset="0"/>
              </a:defRPr>
            </a:lvl1pPr>
          </a:lstStyle>
          <a:p>
            <a:r>
              <a:rPr lang="nl-NL" dirty="0"/>
              <a:t>Klik om een titel te maken</a:t>
            </a:r>
          </a:p>
        </p:txBody>
      </p:sp>
    </p:spTree>
    <p:extLst>
      <p:ext uri="{BB962C8B-B14F-4D97-AF65-F5344CB8AC3E}">
        <p14:creationId xmlns:p14="http://schemas.microsoft.com/office/powerpoint/2010/main" val="3916164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el en object met bal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573804" y="6392113"/>
            <a:ext cx="3860800" cy="184665"/>
          </a:xfrm>
        </p:spPr>
        <p:txBody>
          <a:bodyPr/>
          <a:lstStyle>
            <a:lvl1pPr>
              <a:defRPr>
                <a:latin typeface="Aptos" panose="020B0004020202020204" pitchFamily="34" charset="0"/>
                <a:cs typeface="Calibri" panose="020F0502020204030204" pitchFamily="34" charset="0"/>
              </a:defRPr>
            </a:lvl1pPr>
          </a:lstStyle>
          <a:p>
            <a:endParaRPr lang="nl-NL"/>
          </a:p>
        </p:txBody>
      </p:sp>
      <p:sp>
        <p:nvSpPr>
          <p:cNvPr id="4" name="Slide Number Placeholder 3"/>
          <p:cNvSpPr>
            <a:spLocks noGrp="1"/>
          </p:cNvSpPr>
          <p:nvPr>
            <p:ph type="sldNum" sz="quarter" idx="12"/>
          </p:nvPr>
        </p:nvSpPr>
        <p:spPr>
          <a:xfrm>
            <a:off x="8367184" y="6392112"/>
            <a:ext cx="2844800" cy="184665"/>
          </a:xfrm>
        </p:spPr>
        <p:txBody>
          <a:bodyPr/>
          <a:lstStyle>
            <a:lvl1pPr>
              <a:defRPr>
                <a:latin typeface="Aptos" panose="020B0004020202020204" pitchFamily="34" charset="0"/>
                <a:cs typeface="Calibri" panose="020F0502020204030204" pitchFamily="34" charset="0"/>
              </a:defRPr>
            </a:lvl1pPr>
          </a:lstStyle>
          <a:p>
            <a:pPr algn="r"/>
            <a:fld id="{52CD5E70-B072-4ABF-98D2-981DEBBF7F7D}" type="slidenum">
              <a:rPr lang="nl-NL" smtClean="0"/>
              <a:pPr algn="r"/>
              <a:t>‹N°›</a:t>
            </a:fld>
            <a:endParaRPr lang="nl-NL"/>
          </a:p>
        </p:txBody>
      </p:sp>
      <p:sp>
        <p:nvSpPr>
          <p:cNvPr id="7" name="Content Placeholder 2">
            <a:extLst>
              <a:ext uri="{FF2B5EF4-FFF2-40B4-BE49-F238E27FC236}">
                <a16:creationId xmlns:a16="http://schemas.microsoft.com/office/drawing/2014/main" id="{8A8737B4-2FD5-4A45-987F-9128F9ACD984}"/>
              </a:ext>
            </a:extLst>
          </p:cNvPr>
          <p:cNvSpPr>
            <a:spLocks noGrp="1"/>
          </p:cNvSpPr>
          <p:nvPr>
            <p:ph idx="1" hasCustomPrompt="1"/>
          </p:nvPr>
        </p:nvSpPr>
        <p:spPr>
          <a:xfrm>
            <a:off x="762000" y="1905001"/>
            <a:ext cx="10449984" cy="4186239"/>
          </a:xfrm>
          <a:prstGeom prst="rect">
            <a:avLst/>
          </a:prstGeom>
        </p:spPr>
        <p:txBody>
          <a:bodyPr>
            <a:normAutofit/>
          </a:bodyPr>
          <a:lstStyle>
            <a:lvl1pPr marL="241294" indent="-241294">
              <a:lnSpc>
                <a:spcPct val="150000"/>
              </a:lnSpc>
              <a:buFont typeface="Wingdings" panose="05000000000000000000" pitchFamily="2" charset="2"/>
              <a:buChar char="§"/>
              <a:defRPr sz="2133">
                <a:solidFill>
                  <a:srgbClr val="281F6B"/>
                </a:solidFill>
                <a:latin typeface="Aptos" panose="020B0004020202020204" pitchFamily="34" charset="0"/>
                <a:cs typeface="Calibri" panose="020F0502020204030204" pitchFamily="34" charset="0"/>
              </a:defRPr>
            </a:lvl1pPr>
            <a:lvl2pPr marL="482588" indent="-241294">
              <a:lnSpc>
                <a:spcPct val="150000"/>
              </a:lnSpc>
              <a:defRPr sz="2133">
                <a:solidFill>
                  <a:srgbClr val="281F6B"/>
                </a:solidFill>
                <a:latin typeface="Aptos" panose="020B0004020202020204" pitchFamily="34" charset="0"/>
                <a:cs typeface="Calibri" panose="020F0502020204030204" pitchFamily="34" charset="0"/>
              </a:defRPr>
            </a:lvl2pPr>
            <a:lvl3pPr marL="723882" indent="-241294">
              <a:lnSpc>
                <a:spcPct val="150000"/>
              </a:lnSpc>
              <a:defRPr sz="2133">
                <a:solidFill>
                  <a:srgbClr val="281F6B"/>
                </a:solidFill>
                <a:latin typeface="Aptos" panose="020B0004020202020204" pitchFamily="34" charset="0"/>
                <a:cs typeface="Calibri" panose="020F0502020204030204" pitchFamily="34" charset="0"/>
              </a:defRPr>
            </a:lvl3pPr>
            <a:lvl4pPr marL="952476" indent="-228594">
              <a:lnSpc>
                <a:spcPct val="150000"/>
              </a:lnSpc>
              <a:defRPr sz="2133" baseline="0">
                <a:solidFill>
                  <a:srgbClr val="281F6B"/>
                </a:solidFill>
                <a:latin typeface="Aptos" panose="020B0004020202020204" pitchFamily="34" charset="0"/>
                <a:cs typeface="Calibri" panose="020F0502020204030204" pitchFamily="34" charset="0"/>
              </a:defRPr>
            </a:lvl4pPr>
            <a:lvl5pPr marL="1193770" indent="-241294">
              <a:lnSpc>
                <a:spcPct val="150000"/>
              </a:lnSpc>
              <a:defRPr sz="2133">
                <a:solidFill>
                  <a:srgbClr val="281F6B"/>
                </a:solidFill>
                <a:latin typeface="Aptos" panose="020B000402020202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le 1">
            <a:extLst>
              <a:ext uri="{FF2B5EF4-FFF2-40B4-BE49-F238E27FC236}">
                <a16:creationId xmlns:a16="http://schemas.microsoft.com/office/drawing/2014/main" id="{51FE92D4-CAAE-4DC0-B3B6-4690BA86B02D}"/>
              </a:ext>
            </a:extLst>
          </p:cNvPr>
          <p:cNvSpPr>
            <a:spLocks noGrp="1"/>
          </p:cNvSpPr>
          <p:nvPr>
            <p:ph type="title" hasCustomPrompt="1"/>
          </p:nvPr>
        </p:nvSpPr>
        <p:spPr>
          <a:xfrm>
            <a:off x="762000" y="934778"/>
            <a:ext cx="10449984" cy="656591"/>
          </a:xfrm>
          <a:prstGeom prst="rect">
            <a:avLst/>
          </a:prstGeom>
        </p:spPr>
        <p:txBody>
          <a:bodyPr/>
          <a:lstStyle>
            <a:lvl1pPr>
              <a:defRPr sz="4267">
                <a:solidFill>
                  <a:srgbClr val="281F6B"/>
                </a:solidFill>
                <a:latin typeface="Aptos" panose="020B0004020202020204" pitchFamily="34" charset="0"/>
                <a:cs typeface="Calibri" panose="020F0502020204030204" pitchFamily="34" charset="0"/>
              </a:defRPr>
            </a:lvl1pPr>
          </a:lstStyle>
          <a:p>
            <a:r>
              <a:rPr lang="nl-NL" dirty="0"/>
              <a:t>Klik om een titel te maken</a:t>
            </a:r>
          </a:p>
        </p:txBody>
      </p:sp>
    </p:spTree>
    <p:extLst>
      <p:ext uri="{BB962C8B-B14F-4D97-AF65-F5344CB8AC3E}">
        <p14:creationId xmlns:p14="http://schemas.microsoft.com/office/powerpoint/2010/main" val="256130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ge contenu">
  <p:cSld name="Page contenu">
    <p:spTree>
      <p:nvGrpSpPr>
        <p:cNvPr id="1" name="Shape 22"/>
        <p:cNvGrpSpPr/>
        <p:nvPr/>
      </p:nvGrpSpPr>
      <p:grpSpPr>
        <a:xfrm>
          <a:off x="0" y="0"/>
          <a:ext cx="0" cy="0"/>
          <a:chOff x="0" y="0"/>
          <a:chExt cx="0" cy="0"/>
        </a:xfrm>
      </p:grpSpPr>
      <p:sp>
        <p:nvSpPr>
          <p:cNvPr id="23" name="Google Shape;23;p68"/>
          <p:cNvSpPr txBox="1">
            <a:spLocks noGrp="1"/>
          </p:cNvSpPr>
          <p:nvPr>
            <p:ph type="title"/>
          </p:nvPr>
        </p:nvSpPr>
        <p:spPr>
          <a:xfrm>
            <a:off x="779848" y="384280"/>
            <a:ext cx="8508016" cy="7819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000" b="1" i="0" u="none" strike="noStrike" cap="none">
                <a:solidFill>
                  <a:schemeClr val="dk1"/>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68"/>
          <p:cNvSpPr txBox="1">
            <a:spLocks noGrp="1"/>
          </p:cNvSpPr>
          <p:nvPr>
            <p:ph type="body" idx="1"/>
          </p:nvPr>
        </p:nvSpPr>
        <p:spPr>
          <a:xfrm>
            <a:off x="780696" y="2910806"/>
            <a:ext cx="8525019" cy="33002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solidFill>
                  <a:schemeClr val="dk1"/>
                </a:solidFill>
                <a:latin typeface="Tahoma"/>
                <a:ea typeface="Tahoma"/>
                <a:cs typeface="Tahoma"/>
                <a:sym typeface="Tahoma"/>
              </a:defRPr>
            </a:lvl1pPr>
            <a:lvl2pPr marL="914400" marR="0" lvl="1" indent="-228600" algn="l" rtl="0">
              <a:spcBef>
                <a:spcPts val="0"/>
              </a:spcBef>
              <a:spcAft>
                <a:spcPts val="0"/>
              </a:spcAft>
              <a:buSzPts val="1400"/>
              <a:buNone/>
              <a:defRPr sz="1800" b="1" i="0" u="none" strike="noStrike" cap="none">
                <a:solidFill>
                  <a:schemeClr val="accent1"/>
                </a:solidFill>
                <a:latin typeface="Tahoma"/>
                <a:ea typeface="Tahoma"/>
                <a:cs typeface="Tahoma"/>
                <a:sym typeface="Tahoma"/>
              </a:defRPr>
            </a:lvl2pPr>
            <a:lvl3pPr marL="1371600" marR="0" lvl="2" indent="-228600" algn="l" rtl="0">
              <a:spcBef>
                <a:spcPts val="0"/>
              </a:spcBef>
              <a:spcAft>
                <a:spcPts val="0"/>
              </a:spcAft>
              <a:buSzPts val="1400"/>
              <a:buNone/>
              <a:defRPr sz="1800" b="1" i="0" u="none" strike="noStrike" cap="none">
                <a:solidFill>
                  <a:schemeClr val="accent1"/>
                </a:solidFill>
                <a:latin typeface="Tahoma"/>
                <a:ea typeface="Tahoma"/>
                <a:cs typeface="Tahoma"/>
                <a:sym typeface="Tahoma"/>
              </a:defRPr>
            </a:lvl3pPr>
            <a:lvl4pPr marL="1828800" marR="0" lvl="3" indent="-228600" algn="l" rtl="0">
              <a:spcBef>
                <a:spcPts val="0"/>
              </a:spcBef>
              <a:spcAft>
                <a:spcPts val="0"/>
              </a:spcAft>
              <a:buSzPts val="1400"/>
              <a:buNone/>
              <a:defRPr sz="1800" b="1" i="0" u="none" strike="noStrike" cap="none">
                <a:solidFill>
                  <a:schemeClr val="accent1"/>
                </a:solidFill>
                <a:latin typeface="Tahoma"/>
                <a:ea typeface="Tahoma"/>
                <a:cs typeface="Tahoma"/>
                <a:sym typeface="Tahoma"/>
              </a:defRPr>
            </a:lvl4pPr>
            <a:lvl5pPr marL="2286000" marR="0" lvl="4" indent="-228600" algn="l" rtl="0">
              <a:spcBef>
                <a:spcPts val="0"/>
              </a:spcBef>
              <a:spcAft>
                <a:spcPts val="0"/>
              </a:spcAft>
              <a:buSzPts val="1400"/>
              <a:buNone/>
              <a:defRPr sz="1800" b="1" i="0" u="none" strike="noStrike" cap="none">
                <a:solidFill>
                  <a:schemeClr val="accent1"/>
                </a:solidFill>
                <a:latin typeface="Tahoma"/>
                <a:ea typeface="Tahoma"/>
                <a:cs typeface="Tahoma"/>
                <a:sym typeface="Tahoma"/>
              </a:defRPr>
            </a:lvl5pPr>
            <a:lvl6pPr marL="2743200" marR="0" lvl="5" indent="-228600" algn="l" rtl="0">
              <a:spcBef>
                <a:spcPts val="0"/>
              </a:spcBef>
              <a:spcAft>
                <a:spcPts val="0"/>
              </a:spcAft>
              <a:buSzPts val="1400"/>
              <a:buNone/>
              <a:defRPr sz="1800" b="0" i="0" u="none" strike="noStrike" cap="none">
                <a:latin typeface="Tahoma"/>
                <a:ea typeface="Tahoma"/>
                <a:cs typeface="Tahoma"/>
                <a:sym typeface="Tahoma"/>
              </a:defRPr>
            </a:lvl6pPr>
            <a:lvl7pPr marL="3200400" marR="0" lvl="6" indent="-228600" algn="l" rtl="0">
              <a:spcBef>
                <a:spcPts val="0"/>
              </a:spcBef>
              <a:spcAft>
                <a:spcPts val="0"/>
              </a:spcAft>
              <a:buSzPts val="1400"/>
              <a:buNone/>
              <a:defRPr sz="1800" b="0" i="0" u="none" strike="noStrike" cap="none">
                <a:latin typeface="Tahoma"/>
                <a:ea typeface="Tahoma"/>
                <a:cs typeface="Tahoma"/>
                <a:sym typeface="Tahoma"/>
              </a:defRPr>
            </a:lvl7pPr>
            <a:lvl8pPr marL="3657600" marR="0" lvl="7" indent="-228600" algn="l" rtl="0">
              <a:spcBef>
                <a:spcPts val="0"/>
              </a:spcBef>
              <a:spcAft>
                <a:spcPts val="0"/>
              </a:spcAft>
              <a:buSzPts val="1400"/>
              <a:buNone/>
              <a:defRPr sz="1800" b="0" i="0" u="none" strike="noStrike" cap="none">
                <a:latin typeface="Tahoma"/>
                <a:ea typeface="Tahoma"/>
                <a:cs typeface="Tahoma"/>
                <a:sym typeface="Tahoma"/>
              </a:defRPr>
            </a:lvl8pPr>
            <a:lvl9pPr marL="4114800" marR="0" lvl="8" indent="-228600" algn="l" rtl="0">
              <a:spcBef>
                <a:spcPts val="0"/>
              </a:spcBef>
              <a:spcAft>
                <a:spcPts val="0"/>
              </a:spcAft>
              <a:buSzPts val="1400"/>
              <a:buNone/>
              <a:defRPr sz="1800" b="0" i="0" u="none" strike="noStrike" cap="none">
                <a:latin typeface="Tahoma"/>
                <a:ea typeface="Tahoma"/>
                <a:cs typeface="Tahoma"/>
                <a:sym typeface="Tahoma"/>
              </a:defRPr>
            </a:lvl9pPr>
          </a:lstStyle>
          <a:p>
            <a:endParaRPr/>
          </a:p>
        </p:txBody>
      </p:sp>
      <p:sp>
        <p:nvSpPr>
          <p:cNvPr id="25" name="Google Shape;25;p68"/>
          <p:cNvSpPr txBox="1">
            <a:spLocks noGrp="1"/>
          </p:cNvSpPr>
          <p:nvPr>
            <p:ph type="body" idx="2"/>
          </p:nvPr>
        </p:nvSpPr>
        <p:spPr>
          <a:xfrm>
            <a:off x="780696" y="1390798"/>
            <a:ext cx="8525019" cy="12954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1" i="0" u="none" strike="noStrike" cap="none">
                <a:solidFill>
                  <a:schemeClr val="accent1"/>
                </a:solidFill>
                <a:latin typeface="Tahoma"/>
                <a:ea typeface="Tahoma"/>
                <a:cs typeface="Tahoma"/>
                <a:sym typeface="Tahoma"/>
              </a:defRPr>
            </a:lvl1pPr>
            <a:lvl2pPr marL="914400" marR="0" lvl="1" indent="-228600" algn="l" rtl="0">
              <a:spcBef>
                <a:spcPts val="0"/>
              </a:spcBef>
              <a:spcAft>
                <a:spcPts val="0"/>
              </a:spcAft>
              <a:buSzPts val="1400"/>
              <a:buNone/>
              <a:defRPr sz="1800" b="1" i="0" u="none" strike="noStrike" cap="none">
                <a:solidFill>
                  <a:schemeClr val="accent1"/>
                </a:solidFill>
                <a:latin typeface="Tahoma"/>
                <a:ea typeface="Tahoma"/>
                <a:cs typeface="Tahoma"/>
                <a:sym typeface="Tahoma"/>
              </a:defRPr>
            </a:lvl2pPr>
            <a:lvl3pPr marL="1371600" marR="0" lvl="2" indent="-228600" algn="l" rtl="0">
              <a:spcBef>
                <a:spcPts val="0"/>
              </a:spcBef>
              <a:spcAft>
                <a:spcPts val="0"/>
              </a:spcAft>
              <a:buSzPts val="1400"/>
              <a:buNone/>
              <a:defRPr sz="1800" b="1" i="0" u="none" strike="noStrike" cap="none">
                <a:solidFill>
                  <a:schemeClr val="accent1"/>
                </a:solidFill>
                <a:latin typeface="Tahoma"/>
                <a:ea typeface="Tahoma"/>
                <a:cs typeface="Tahoma"/>
                <a:sym typeface="Tahoma"/>
              </a:defRPr>
            </a:lvl3pPr>
            <a:lvl4pPr marL="1828800" marR="0" lvl="3" indent="-228600" algn="l" rtl="0">
              <a:spcBef>
                <a:spcPts val="0"/>
              </a:spcBef>
              <a:spcAft>
                <a:spcPts val="0"/>
              </a:spcAft>
              <a:buSzPts val="1400"/>
              <a:buNone/>
              <a:defRPr sz="1800" b="1" i="0" u="none" strike="noStrike" cap="none">
                <a:solidFill>
                  <a:schemeClr val="accent1"/>
                </a:solidFill>
                <a:latin typeface="Tahoma"/>
                <a:ea typeface="Tahoma"/>
                <a:cs typeface="Tahoma"/>
                <a:sym typeface="Tahoma"/>
              </a:defRPr>
            </a:lvl4pPr>
            <a:lvl5pPr marL="2286000" marR="0" lvl="4" indent="-228600" algn="l" rtl="0">
              <a:spcBef>
                <a:spcPts val="0"/>
              </a:spcBef>
              <a:spcAft>
                <a:spcPts val="0"/>
              </a:spcAft>
              <a:buSzPts val="1400"/>
              <a:buNone/>
              <a:defRPr sz="1800" b="1" i="0" u="none" strike="noStrike" cap="none">
                <a:solidFill>
                  <a:schemeClr val="accent1"/>
                </a:solidFill>
                <a:latin typeface="Tahoma"/>
                <a:ea typeface="Tahoma"/>
                <a:cs typeface="Tahoma"/>
                <a:sym typeface="Tahoma"/>
              </a:defRPr>
            </a:lvl5pPr>
            <a:lvl6pPr marL="2743200" marR="0" lvl="5" indent="-228600" algn="l" rtl="0">
              <a:spcBef>
                <a:spcPts val="0"/>
              </a:spcBef>
              <a:spcAft>
                <a:spcPts val="0"/>
              </a:spcAft>
              <a:buSzPts val="1400"/>
              <a:buNone/>
              <a:defRPr sz="1800" b="0" i="0" u="none" strike="noStrike" cap="none">
                <a:latin typeface="Tahoma"/>
                <a:ea typeface="Tahoma"/>
                <a:cs typeface="Tahoma"/>
                <a:sym typeface="Tahoma"/>
              </a:defRPr>
            </a:lvl6pPr>
            <a:lvl7pPr marL="3200400" marR="0" lvl="6" indent="-228600" algn="l" rtl="0">
              <a:spcBef>
                <a:spcPts val="0"/>
              </a:spcBef>
              <a:spcAft>
                <a:spcPts val="0"/>
              </a:spcAft>
              <a:buSzPts val="1400"/>
              <a:buNone/>
              <a:defRPr sz="1800" b="0" i="0" u="none" strike="noStrike" cap="none">
                <a:latin typeface="Tahoma"/>
                <a:ea typeface="Tahoma"/>
                <a:cs typeface="Tahoma"/>
                <a:sym typeface="Tahoma"/>
              </a:defRPr>
            </a:lvl7pPr>
            <a:lvl8pPr marL="3657600" marR="0" lvl="7" indent="-228600" algn="l" rtl="0">
              <a:spcBef>
                <a:spcPts val="0"/>
              </a:spcBef>
              <a:spcAft>
                <a:spcPts val="0"/>
              </a:spcAft>
              <a:buSzPts val="1400"/>
              <a:buNone/>
              <a:defRPr sz="1800" b="0" i="0" u="none" strike="noStrike" cap="none">
                <a:latin typeface="Tahoma"/>
                <a:ea typeface="Tahoma"/>
                <a:cs typeface="Tahoma"/>
                <a:sym typeface="Tahoma"/>
              </a:defRPr>
            </a:lvl8pPr>
            <a:lvl9pPr marL="4114800" marR="0" lvl="8" indent="-228600" algn="l" rtl="0">
              <a:spcBef>
                <a:spcPts val="0"/>
              </a:spcBef>
              <a:spcAft>
                <a:spcPts val="0"/>
              </a:spcAft>
              <a:buSzPts val="1400"/>
              <a:buNone/>
              <a:defRPr sz="1800" b="0" i="0" u="none" strike="noStrike" cap="none">
                <a:latin typeface="Tahoma"/>
                <a:ea typeface="Tahoma"/>
                <a:cs typeface="Tahoma"/>
                <a:sym typeface="Tahoma"/>
              </a:defRPr>
            </a:lvl9pPr>
          </a:lstStyle>
          <a:p>
            <a:endParaRPr/>
          </a:p>
        </p:txBody>
      </p:sp>
      <p:pic>
        <p:nvPicPr>
          <p:cNvPr id="26" name="Google Shape;26;p68"/>
          <p:cNvPicPr preferRelativeResize="0"/>
          <p:nvPr/>
        </p:nvPicPr>
        <p:blipFill rotWithShape="1">
          <a:blip r:embed="rId2">
            <a:alphaModFix/>
          </a:blip>
          <a:srcRect/>
          <a:stretch/>
        </p:blipFill>
        <p:spPr>
          <a:xfrm>
            <a:off x="11350681" y="2"/>
            <a:ext cx="841321" cy="4651651"/>
          </a:xfrm>
          <a:prstGeom prst="rect">
            <a:avLst/>
          </a:prstGeom>
          <a:noFill/>
          <a:ln>
            <a:noFill/>
          </a:ln>
        </p:spPr>
      </p:pic>
      <p:pic>
        <p:nvPicPr>
          <p:cNvPr id="2" name="Image 1">
            <a:extLst>
              <a:ext uri="{FF2B5EF4-FFF2-40B4-BE49-F238E27FC236}">
                <a16:creationId xmlns:a16="http://schemas.microsoft.com/office/drawing/2014/main" id="{5C15C0D1-6537-8550-33A0-316CA0E26415}"/>
              </a:ext>
            </a:extLst>
          </p:cNvPr>
          <p:cNvPicPr>
            <a:picLocks noChangeAspect="1"/>
          </p:cNvPicPr>
          <p:nvPr userDrawn="1"/>
        </p:nvPicPr>
        <p:blipFill>
          <a:blip r:embed="rId3"/>
          <a:stretch>
            <a:fillRect/>
          </a:stretch>
        </p:blipFill>
        <p:spPr>
          <a:xfrm>
            <a:off x="10745384" y="5913295"/>
            <a:ext cx="1227600" cy="74148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Cover Provinciehuis">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 name="Object 4" hidden="1">
            <a:extLst>
              <a:ext uri="{FF2B5EF4-FFF2-40B4-BE49-F238E27FC236}">
                <a16:creationId xmlns:a16="http://schemas.microsoft.com/office/drawing/2014/main" id="{9CC67AD4-ADF5-48AF-B8A3-E9F2AF8A559A}"/>
              </a:ext>
            </a:extLst>
          </p:cNvPr>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4" name="Object 4" hidden="1">
                        <a:extLst>
                          <a:ext uri="{FF2B5EF4-FFF2-40B4-BE49-F238E27FC236}">
                            <a16:creationId xmlns:a16="http://schemas.microsoft.com/office/drawing/2014/main" id="{9CC67AD4-ADF5-48AF-B8A3-E9F2AF8A55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854130" y="2536233"/>
            <a:ext cx="6612609" cy="748988"/>
          </a:xfrm>
          <a:prstGeom prst="rect">
            <a:avLst/>
          </a:prstGeom>
        </p:spPr>
        <p:txBody>
          <a:bodyPr wrap="square">
            <a:spAutoFit/>
          </a:bodyPr>
          <a:lstStyle>
            <a:lvl1pPr algn="l">
              <a:defRPr sz="4267" b="1" baseline="0">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3" name="Subtitle 2"/>
          <p:cNvSpPr>
            <a:spLocks noGrp="1"/>
          </p:cNvSpPr>
          <p:nvPr>
            <p:ph type="subTitle" idx="1"/>
          </p:nvPr>
        </p:nvSpPr>
        <p:spPr>
          <a:xfrm>
            <a:off x="854130" y="3626089"/>
            <a:ext cx="4728884" cy="758797"/>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nl-NL" dirty="0"/>
          </a:p>
        </p:txBody>
      </p:sp>
    </p:spTree>
    <p:extLst>
      <p:ext uri="{BB962C8B-B14F-4D97-AF65-F5344CB8AC3E}">
        <p14:creationId xmlns:p14="http://schemas.microsoft.com/office/powerpoint/2010/main" val="2781577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Bereikbaar ZH">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2" name="Object 4" hidden="1">
            <a:extLst>
              <a:ext uri="{FF2B5EF4-FFF2-40B4-BE49-F238E27FC236}">
                <a16:creationId xmlns:a16="http://schemas.microsoft.com/office/drawing/2014/main" id="{8BC91F86-D277-417C-9ADC-6A04D62D8BEC}"/>
              </a:ext>
            </a:extLst>
          </p:cNvPr>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0" imgH="0" progId="TCLayout.ActiveDocument.1">
                  <p:embed/>
                </p:oleObj>
              </mc:Choice>
              <mc:Fallback>
                <p:oleObj name="think-cell Slide" r:id="rId6" imgW="0" imgH="0" progId="TCLayout.ActiveDocument.1">
                  <p:embed/>
                  <p:pic>
                    <p:nvPicPr>
                      <p:cNvPr id="2" name="Object 4" hidden="1">
                        <a:extLst>
                          <a:ext uri="{FF2B5EF4-FFF2-40B4-BE49-F238E27FC236}">
                            <a16:creationId xmlns:a16="http://schemas.microsoft.com/office/drawing/2014/main" id="{8BC91F86-D277-417C-9ADC-6A04D62D8B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1">
            <a:extLst>
              <a:ext uri="{FF2B5EF4-FFF2-40B4-BE49-F238E27FC236}">
                <a16:creationId xmlns:a16="http://schemas.microsoft.com/office/drawing/2014/main" id="{C9B09ADD-2D10-4CD9-9C4F-A0D58C341259}"/>
              </a:ext>
            </a:extLst>
          </p:cNvPr>
          <p:cNvSpPr txBox="1">
            <a:spLocks/>
          </p:cNvSpPr>
          <p:nvPr userDrawn="1">
            <p:custDataLst>
              <p:tags r:id="rId2"/>
            </p:custDataLst>
          </p:nvPr>
        </p:nvSpPr>
        <p:spPr>
          <a:xfrm>
            <a:off x="855133" y="2535767"/>
            <a:ext cx="6612467" cy="748988"/>
          </a:xfrm>
          <a:prstGeom prst="rect">
            <a:avLst/>
          </a:prstGeom>
        </p:spPr>
        <p:txBody>
          <a:bodyPr>
            <a:spAutoFit/>
          </a:bodyPr>
          <a:lstStyle>
            <a:lvl1pPr algn="l" defTabSz="914400" rtl="0" eaLnBrk="1" latinLnBrk="0" hangingPunct="1">
              <a:spcBef>
                <a:spcPct val="0"/>
              </a:spcBef>
              <a:buNone/>
              <a:defRPr sz="3200" b="1" kern="1200" baseline="0">
                <a:solidFill>
                  <a:srgbClr val="281F6B"/>
                </a:solidFill>
                <a:latin typeface="Aptos" panose="020B0004020202020204" pitchFamily="34" charset="0"/>
                <a:ea typeface="+mj-ea"/>
                <a:cs typeface="Calibri" panose="020F0502020204030204" pitchFamily="34" charset="0"/>
              </a:defRPr>
            </a:lvl1pPr>
          </a:lstStyle>
          <a:p>
            <a:pPr fontAlgn="auto">
              <a:spcAft>
                <a:spcPts val="0"/>
              </a:spcAft>
              <a:defRPr/>
            </a:pPr>
            <a:r>
              <a:rPr lang="nl-NL" sz="4267" dirty="0"/>
              <a:t>Klik om een titel te maken</a:t>
            </a:r>
          </a:p>
        </p:txBody>
      </p:sp>
      <p:sp>
        <p:nvSpPr>
          <p:cNvPr id="4" name="Subtitle 2">
            <a:extLst>
              <a:ext uri="{FF2B5EF4-FFF2-40B4-BE49-F238E27FC236}">
                <a16:creationId xmlns:a16="http://schemas.microsoft.com/office/drawing/2014/main" id="{6ABF06EF-9A50-4741-8716-5C0352EA9CEA}"/>
              </a:ext>
            </a:extLst>
          </p:cNvPr>
          <p:cNvSpPr txBox="1">
            <a:spLocks/>
          </p:cNvSpPr>
          <p:nvPr userDrawn="1">
            <p:custDataLst>
              <p:tags r:id="rId3"/>
            </p:custDataLst>
          </p:nvPr>
        </p:nvSpPr>
        <p:spPr>
          <a:xfrm>
            <a:off x="855134" y="3625851"/>
            <a:ext cx="4728633" cy="414152"/>
          </a:xfrm>
          <a:prstGeom prst="rect">
            <a:avLst/>
          </a:prstGeom>
        </p:spPr>
        <p:txBody>
          <a:bodyPr>
            <a:spAutoFit/>
          </a:bodyPr>
          <a:lstStyle>
            <a:lvl1pPr marL="0" indent="0" algn="l" defTabSz="914400" rtl="0" eaLnBrk="1" latinLnBrk="0" hangingPunct="1">
              <a:lnSpc>
                <a:spcPct val="105000"/>
              </a:lnSpc>
              <a:spcBef>
                <a:spcPts val="0"/>
              </a:spcBef>
              <a:buFont typeface="Arial" pitchFamily="34" charset="0"/>
              <a:buNone/>
              <a:defRPr sz="1600" kern="1200">
                <a:solidFill>
                  <a:srgbClr val="281F6B"/>
                </a:solidFill>
                <a:latin typeface="Georgia" panose="02040502050405020303" pitchFamily="18" charset="0"/>
                <a:ea typeface="+mn-ea"/>
                <a:cs typeface="+mn-cs"/>
              </a:defRPr>
            </a:lvl1pPr>
            <a:lvl2pPr marL="4572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r>
              <a:rPr lang="nl-NL" sz="2133" dirty="0"/>
              <a:t>Klik om een ondertitel te maken</a:t>
            </a:r>
          </a:p>
        </p:txBody>
      </p:sp>
    </p:spTree>
    <p:extLst>
      <p:ext uri="{BB962C8B-B14F-4D97-AF65-F5344CB8AC3E}">
        <p14:creationId xmlns:p14="http://schemas.microsoft.com/office/powerpoint/2010/main" val="4243911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Concurrerend ZH">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FF4C75B-5300-47AD-96F8-65E8BAFAE3C3}"/>
              </a:ext>
            </a:extLst>
          </p:cNvPr>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5" name="Object 4" hidden="1">
                        <a:extLst>
                          <a:ext uri="{FF2B5EF4-FFF2-40B4-BE49-F238E27FC236}">
                            <a16:creationId xmlns:a16="http://schemas.microsoft.com/office/drawing/2014/main" id="{EFF4C75B-5300-47AD-96F8-65E8BAFAE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854130" y="2536233"/>
            <a:ext cx="6612609" cy="748988"/>
          </a:xfrm>
          <a:prstGeom prst="rect">
            <a:avLst/>
          </a:prstGeom>
        </p:spPr>
        <p:txBody>
          <a:bodyPr wrap="square">
            <a:spAutoFit/>
          </a:bodyPr>
          <a:lstStyle>
            <a:lvl1pPr algn="l">
              <a:defRPr sz="4267" b="1" baseline="0">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4" name="Subtitle 2"/>
          <p:cNvSpPr>
            <a:spLocks noGrp="1"/>
          </p:cNvSpPr>
          <p:nvPr>
            <p:ph type="subTitle" idx="1"/>
          </p:nvPr>
        </p:nvSpPr>
        <p:spPr>
          <a:xfrm>
            <a:off x="854130" y="3626089"/>
            <a:ext cx="4728884" cy="758797"/>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nl-NL" dirty="0"/>
          </a:p>
        </p:txBody>
      </p:sp>
    </p:spTree>
    <p:extLst>
      <p:ext uri="{BB962C8B-B14F-4D97-AF65-F5344CB8AC3E}">
        <p14:creationId xmlns:p14="http://schemas.microsoft.com/office/powerpoint/2010/main" val="46300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Gezond en Veilig">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DC275C2-A623-4FB2-BC92-672E18FB0D53}"/>
              </a:ext>
            </a:extLst>
          </p:cNvPr>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5" name="Object 4" hidden="1">
                        <a:extLst>
                          <a:ext uri="{FF2B5EF4-FFF2-40B4-BE49-F238E27FC236}">
                            <a16:creationId xmlns:a16="http://schemas.microsoft.com/office/drawing/2014/main" id="{2DC275C2-A623-4FB2-BC92-672E18FB0D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854130" y="2536233"/>
            <a:ext cx="6612609" cy="748988"/>
          </a:xfrm>
          <a:prstGeom prst="rect">
            <a:avLst/>
          </a:prstGeom>
        </p:spPr>
        <p:txBody>
          <a:bodyPr wrap="square">
            <a:spAutoFit/>
          </a:bodyPr>
          <a:lstStyle>
            <a:lvl1pPr algn="l">
              <a:defRPr sz="4267" b="1" baseline="0">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4" name="Subtitle 2"/>
          <p:cNvSpPr>
            <a:spLocks noGrp="1"/>
          </p:cNvSpPr>
          <p:nvPr>
            <p:ph type="subTitle" idx="1"/>
          </p:nvPr>
        </p:nvSpPr>
        <p:spPr>
          <a:xfrm>
            <a:off x="854130" y="3626089"/>
            <a:ext cx="4728884" cy="758797"/>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nl-NL" dirty="0"/>
          </a:p>
        </p:txBody>
      </p:sp>
    </p:spTree>
    <p:extLst>
      <p:ext uri="{BB962C8B-B14F-4D97-AF65-F5344CB8AC3E}">
        <p14:creationId xmlns:p14="http://schemas.microsoft.com/office/powerpoint/2010/main" val="2862293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Samenwerken">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8B154EB-83E7-4EC5-82D9-DF118309A464}"/>
              </a:ext>
            </a:extLst>
          </p:cNvPr>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5" name="Object 4" hidden="1">
                        <a:extLst>
                          <a:ext uri="{FF2B5EF4-FFF2-40B4-BE49-F238E27FC236}">
                            <a16:creationId xmlns:a16="http://schemas.microsoft.com/office/drawing/2014/main" id="{88B154EB-83E7-4EC5-82D9-DF118309A4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854130" y="2536233"/>
            <a:ext cx="6612609" cy="748988"/>
          </a:xfrm>
          <a:prstGeom prst="rect">
            <a:avLst/>
          </a:prstGeom>
        </p:spPr>
        <p:txBody>
          <a:bodyPr wrap="square">
            <a:spAutoFit/>
          </a:bodyPr>
          <a:lstStyle>
            <a:lvl1pPr algn="l">
              <a:defRPr sz="4267" b="1" baseline="0">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4" name="Subtitle 2"/>
          <p:cNvSpPr>
            <a:spLocks noGrp="1"/>
          </p:cNvSpPr>
          <p:nvPr>
            <p:ph type="subTitle" idx="1"/>
          </p:nvPr>
        </p:nvSpPr>
        <p:spPr>
          <a:xfrm>
            <a:off x="854130" y="3626089"/>
            <a:ext cx="4728884" cy="758797"/>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nl-NL" dirty="0"/>
          </a:p>
        </p:txBody>
      </p:sp>
    </p:spTree>
    <p:extLst>
      <p:ext uri="{BB962C8B-B14F-4D97-AF65-F5344CB8AC3E}">
        <p14:creationId xmlns:p14="http://schemas.microsoft.com/office/powerpoint/2010/main" val="2145111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 Schone Energie">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C3241BB-FB1D-467E-BDD5-8EFB12BB1C63}"/>
              </a:ext>
            </a:extLst>
          </p:cNvPr>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5" name="Object 4" hidden="1">
                        <a:extLst>
                          <a:ext uri="{FF2B5EF4-FFF2-40B4-BE49-F238E27FC236}">
                            <a16:creationId xmlns:a16="http://schemas.microsoft.com/office/drawing/2014/main" id="{7C3241BB-FB1D-467E-BDD5-8EFB12BB1C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854130" y="2536233"/>
            <a:ext cx="6612609" cy="748988"/>
          </a:xfrm>
          <a:prstGeom prst="rect">
            <a:avLst/>
          </a:prstGeom>
        </p:spPr>
        <p:txBody>
          <a:bodyPr wrap="square">
            <a:spAutoFit/>
          </a:bodyPr>
          <a:lstStyle>
            <a:lvl1pPr algn="l">
              <a:defRPr sz="4267" b="1" baseline="0">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4" name="Subtitle 2"/>
          <p:cNvSpPr>
            <a:spLocks noGrp="1"/>
          </p:cNvSpPr>
          <p:nvPr>
            <p:ph type="subTitle" idx="1"/>
          </p:nvPr>
        </p:nvSpPr>
        <p:spPr>
          <a:xfrm>
            <a:off x="854130" y="3626089"/>
            <a:ext cx="4728884" cy="758797"/>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nl-NL" dirty="0"/>
          </a:p>
        </p:txBody>
      </p:sp>
    </p:spTree>
    <p:extLst>
      <p:ext uri="{BB962C8B-B14F-4D97-AF65-F5344CB8AC3E}">
        <p14:creationId xmlns:p14="http://schemas.microsoft.com/office/powerpoint/2010/main" val="2001720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Sterke Steden en Dorpen">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5D0B0BB-D17A-4A41-969F-4F12A815BC4B}"/>
              </a:ext>
            </a:extLst>
          </p:cNvPr>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5" name="Object 4" hidden="1">
                        <a:extLst>
                          <a:ext uri="{FF2B5EF4-FFF2-40B4-BE49-F238E27FC236}">
                            <a16:creationId xmlns:a16="http://schemas.microsoft.com/office/drawing/2014/main" id="{45D0B0BB-D17A-4A41-969F-4F12A815B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854130" y="2536233"/>
            <a:ext cx="6612609" cy="748988"/>
          </a:xfrm>
          <a:prstGeom prst="rect">
            <a:avLst/>
          </a:prstGeom>
        </p:spPr>
        <p:txBody>
          <a:bodyPr wrap="square">
            <a:spAutoFit/>
          </a:bodyPr>
          <a:lstStyle>
            <a:lvl1pPr algn="l">
              <a:defRPr sz="4267" b="1" baseline="0">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4" name="Subtitle 2"/>
          <p:cNvSpPr>
            <a:spLocks noGrp="1"/>
          </p:cNvSpPr>
          <p:nvPr>
            <p:ph type="subTitle" idx="1"/>
          </p:nvPr>
        </p:nvSpPr>
        <p:spPr>
          <a:xfrm>
            <a:off x="854130" y="3626089"/>
            <a:ext cx="4728884" cy="758797"/>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nl-NL" dirty="0"/>
          </a:p>
        </p:txBody>
      </p:sp>
    </p:spTree>
    <p:extLst>
      <p:ext uri="{BB962C8B-B14F-4D97-AF65-F5344CB8AC3E}">
        <p14:creationId xmlns:p14="http://schemas.microsoft.com/office/powerpoint/2010/main" val="585637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Versterken Natuur">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1F18D41-89FF-418E-B4A9-F9179AC91A34}"/>
              </a:ext>
            </a:extLst>
          </p:cNvPr>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5" name="Object 4" hidden="1">
                        <a:extLst>
                          <a:ext uri="{FF2B5EF4-FFF2-40B4-BE49-F238E27FC236}">
                            <a16:creationId xmlns:a16="http://schemas.microsoft.com/office/drawing/2014/main" id="{01F18D41-89FF-418E-B4A9-F9179AC91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854130" y="2536233"/>
            <a:ext cx="6612609" cy="748988"/>
          </a:xfrm>
          <a:prstGeom prst="rect">
            <a:avLst/>
          </a:prstGeom>
        </p:spPr>
        <p:txBody>
          <a:bodyPr wrap="square">
            <a:spAutoFit/>
          </a:bodyPr>
          <a:lstStyle>
            <a:lvl1pPr algn="l">
              <a:defRPr sz="4267" b="1" baseline="0">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4" name="Subtitle 2"/>
          <p:cNvSpPr>
            <a:spLocks noGrp="1"/>
          </p:cNvSpPr>
          <p:nvPr>
            <p:ph type="subTitle" idx="1"/>
          </p:nvPr>
        </p:nvSpPr>
        <p:spPr>
          <a:xfrm>
            <a:off x="854130" y="3626089"/>
            <a:ext cx="4728884" cy="758797"/>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nl-NL" dirty="0"/>
          </a:p>
        </p:txBody>
      </p:sp>
    </p:spTree>
    <p:extLst>
      <p:ext uri="{BB962C8B-B14F-4D97-AF65-F5344CB8AC3E}">
        <p14:creationId xmlns:p14="http://schemas.microsoft.com/office/powerpoint/2010/main" val="1876068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igen Cover">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5" name="Object 3" hidden="1">
            <a:extLst>
              <a:ext uri="{FF2B5EF4-FFF2-40B4-BE49-F238E27FC236}">
                <a16:creationId xmlns:a16="http://schemas.microsoft.com/office/drawing/2014/main" id="{759FAD6E-3F7C-47B1-9A94-54D15351A3F2}"/>
              </a:ext>
            </a:extLst>
          </p:cNvPr>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5" name="Object 3" hidden="1">
                        <a:extLst>
                          <a:ext uri="{FF2B5EF4-FFF2-40B4-BE49-F238E27FC236}">
                            <a16:creationId xmlns:a16="http://schemas.microsoft.com/office/drawing/2014/main" id="{759FAD6E-3F7C-47B1-9A94-54D15351A3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Picture Placeholder 4"/>
          <p:cNvSpPr>
            <a:spLocks noGrp="1"/>
          </p:cNvSpPr>
          <p:nvPr>
            <p:ph type="pic" sz="quarter" idx="10"/>
          </p:nvPr>
        </p:nvSpPr>
        <p:spPr>
          <a:xfrm>
            <a:off x="7636799" y="-1"/>
            <a:ext cx="4555200" cy="6859200"/>
          </a:xfrm>
          <a:prstGeom prst="rect">
            <a:avLst/>
          </a:prstGeom>
        </p:spPr>
        <p:txBody>
          <a:bodyPr anchor="ctr" anchorCtr="0">
            <a:normAutofit/>
          </a:bodyPr>
          <a:lstStyle>
            <a:lvl1pPr marL="0" indent="0" algn="ctr">
              <a:buNone/>
              <a:defRPr sz="2400" baseline="0"/>
            </a:lvl1pPr>
          </a:lstStyle>
          <a:p>
            <a:pPr lvl="0"/>
            <a:r>
              <a:rPr lang="fr-FR" noProof="0"/>
              <a:t>Cliquez sur l'icône pour ajouter une image</a:t>
            </a:r>
            <a:endParaRPr lang="nl-NL" noProof="0" dirty="0"/>
          </a:p>
        </p:txBody>
      </p:sp>
      <p:sp>
        <p:nvSpPr>
          <p:cNvPr id="2" name="Title 1"/>
          <p:cNvSpPr>
            <a:spLocks noGrp="1"/>
          </p:cNvSpPr>
          <p:nvPr>
            <p:ph type="ctrTitle"/>
          </p:nvPr>
        </p:nvSpPr>
        <p:spPr>
          <a:xfrm>
            <a:off x="854130" y="2536233"/>
            <a:ext cx="6612609" cy="748988"/>
          </a:xfrm>
          <a:prstGeom prst="rect">
            <a:avLst/>
          </a:prstGeom>
        </p:spPr>
        <p:txBody>
          <a:bodyPr wrap="square">
            <a:spAutoFit/>
          </a:bodyPr>
          <a:lstStyle>
            <a:lvl1pPr algn="l">
              <a:defRPr sz="4267" b="1" baseline="0">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3" name="Subtitle 2"/>
          <p:cNvSpPr>
            <a:spLocks noGrp="1"/>
          </p:cNvSpPr>
          <p:nvPr>
            <p:ph type="subTitle" idx="1"/>
          </p:nvPr>
        </p:nvSpPr>
        <p:spPr>
          <a:xfrm>
            <a:off x="854130" y="3626089"/>
            <a:ext cx="4728884" cy="758797"/>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nl-NL" dirty="0"/>
          </a:p>
        </p:txBody>
      </p:sp>
    </p:spTree>
    <p:extLst>
      <p:ext uri="{BB962C8B-B14F-4D97-AF65-F5344CB8AC3E}">
        <p14:creationId xmlns:p14="http://schemas.microsoft.com/office/powerpoint/2010/main" val="2238205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 en teks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762000" y="934778"/>
            <a:ext cx="10449984" cy="656591"/>
          </a:xfrm>
          <a:prstGeom prst="rect">
            <a:avLst/>
          </a:prstGeom>
        </p:spPr>
        <p:txBody>
          <a:bodyPr/>
          <a:lstStyle>
            <a:lvl1pPr>
              <a:defRPr sz="4267">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4" name="Tijdelijke aanduiding voor tekst 3"/>
          <p:cNvSpPr>
            <a:spLocks noGrp="1"/>
          </p:cNvSpPr>
          <p:nvPr>
            <p:ph type="body" sz="quarter" idx="13"/>
          </p:nvPr>
        </p:nvSpPr>
        <p:spPr>
          <a:xfrm>
            <a:off x="762000" y="1771652"/>
            <a:ext cx="10449984" cy="522371"/>
          </a:xfrm>
          <a:prstGeom prst="rect">
            <a:avLst/>
          </a:prstGeom>
        </p:spPr>
        <p:txBody>
          <a:bodyPr/>
          <a:lstStyle>
            <a:lvl1pPr marL="0" indent="0">
              <a:buNone/>
              <a:defRPr>
                <a:latin typeface="Aptos" panose="020B0004020202020204" pitchFamily="34" charset="0"/>
              </a:defRPr>
            </a:lvl1pPr>
            <a:lvl2pPr marL="482588" indent="0">
              <a:buNone/>
              <a:defRPr/>
            </a:lvl2pPr>
            <a:lvl3pPr marL="952476" indent="0">
              <a:buNone/>
              <a:defRPr/>
            </a:lvl3pPr>
            <a:lvl4pPr marL="1435064" indent="0">
              <a:buNone/>
              <a:defRPr/>
            </a:lvl4pPr>
            <a:lvl5pPr marL="1917652" indent="0">
              <a:buNone/>
              <a:defRPr/>
            </a:lvl5pPr>
          </a:lstStyle>
          <a:p>
            <a:pPr lvl="0"/>
            <a:r>
              <a:rPr lang="fr-FR"/>
              <a:t>Cliquez pour modifier les styles du texte du masque</a:t>
            </a:r>
          </a:p>
        </p:txBody>
      </p:sp>
      <p:sp>
        <p:nvSpPr>
          <p:cNvPr id="5" name="Slide Number Placeholder 3">
            <a:extLst>
              <a:ext uri="{FF2B5EF4-FFF2-40B4-BE49-F238E27FC236}">
                <a16:creationId xmlns:a16="http://schemas.microsoft.com/office/drawing/2014/main" id="{9E36288D-8377-4353-B50B-52CAC541AC49}"/>
              </a:ext>
            </a:extLst>
          </p:cNvPr>
          <p:cNvSpPr>
            <a:spLocks noGrp="1"/>
          </p:cNvSpPr>
          <p:nvPr>
            <p:ph type="sldNum" sz="quarter" idx="14"/>
          </p:nvPr>
        </p:nvSpPr>
        <p:spPr>
          <a:xfrm>
            <a:off x="8367184" y="6392334"/>
            <a:ext cx="2844800" cy="184151"/>
          </a:xfrm>
        </p:spPr>
        <p:txBody>
          <a:bodyPr/>
          <a:lstStyle>
            <a:lvl1pPr>
              <a:defRPr>
                <a:cs typeface="Calibri" panose="020F0502020204030204" pitchFamily="34" charset="0"/>
              </a:defRPr>
            </a:lvl1pPr>
          </a:lstStyle>
          <a:p>
            <a:fld id="{E36C59B5-2C9D-4E83-9F65-D2160E1D6ACE}" type="slidenum">
              <a:rPr lang="nl-NL" altLang="fr-FR"/>
              <a:pPr/>
              <a:t>‹N°›</a:t>
            </a:fld>
            <a:endParaRPr lang="nl-NL" altLang="fr-FR"/>
          </a:p>
        </p:txBody>
      </p:sp>
      <p:sp>
        <p:nvSpPr>
          <p:cNvPr id="6" name="Footer Placeholder 4">
            <a:extLst>
              <a:ext uri="{FF2B5EF4-FFF2-40B4-BE49-F238E27FC236}">
                <a16:creationId xmlns:a16="http://schemas.microsoft.com/office/drawing/2014/main" id="{0A3F18C2-3A3B-4DA9-9D88-1F86AAC2B6A9}"/>
              </a:ext>
            </a:extLst>
          </p:cNvPr>
          <p:cNvSpPr>
            <a:spLocks noGrp="1"/>
          </p:cNvSpPr>
          <p:nvPr>
            <p:ph type="ftr" sz="quarter" idx="15"/>
          </p:nvPr>
        </p:nvSpPr>
        <p:spPr>
          <a:xfrm>
            <a:off x="3572933" y="6392334"/>
            <a:ext cx="3860800" cy="184151"/>
          </a:xfrm>
        </p:spPr>
        <p:txBody>
          <a:bodyPr/>
          <a:lstStyle>
            <a:lvl1pPr>
              <a:defRPr>
                <a:latin typeface="Aptos" panose="020B0004020202020204" pitchFamily="34" charset="0"/>
                <a:cs typeface="Calibri" panose="020F0502020204030204" pitchFamily="34" charset="0"/>
              </a:defRPr>
            </a:lvl1pPr>
          </a:lstStyle>
          <a:p>
            <a:pPr>
              <a:defRPr/>
            </a:pPr>
            <a:endParaRPr lang="nl-NL"/>
          </a:p>
        </p:txBody>
      </p:sp>
    </p:spTree>
    <p:extLst>
      <p:ext uri="{BB962C8B-B14F-4D97-AF65-F5344CB8AC3E}">
        <p14:creationId xmlns:p14="http://schemas.microsoft.com/office/powerpoint/2010/main" val="288179573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73A153-7C52-2B05-8CCF-12416BC61A29}"/>
              </a:ext>
            </a:extLst>
          </p:cNvPr>
          <p:cNvSpPr>
            <a:spLocks noGrp="1"/>
          </p:cNvSpPr>
          <p:nvPr>
            <p:ph type="ctrTitle"/>
          </p:nvPr>
        </p:nvSpPr>
        <p:spPr>
          <a:xfrm>
            <a:off x="1524000" y="1122363"/>
            <a:ext cx="9144000" cy="2387600"/>
          </a:xfrm>
        </p:spPr>
        <p:txBody>
          <a:bodyPr anchor="b"/>
          <a:lstStyle>
            <a:lvl1pPr algn="ctr">
              <a:defRPr sz="6000"/>
            </a:lvl1pPr>
          </a:lstStyle>
          <a:p>
            <a:r>
              <a:rPr lang="fr-FR" dirty="0"/>
              <a:t>Modifiez le style du titre</a:t>
            </a:r>
          </a:p>
        </p:txBody>
      </p:sp>
      <p:sp>
        <p:nvSpPr>
          <p:cNvPr id="3" name="Sous-titre 2">
            <a:extLst>
              <a:ext uri="{FF2B5EF4-FFF2-40B4-BE49-F238E27FC236}">
                <a16:creationId xmlns:a16="http://schemas.microsoft.com/office/drawing/2014/main" id="{F84DA7F9-10ED-CBB0-0772-F56549C17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5CD06947-3D36-0AA9-69DB-BDB0439E3309}"/>
              </a:ext>
            </a:extLst>
          </p:cNvPr>
          <p:cNvSpPr>
            <a:spLocks noGrp="1"/>
          </p:cNvSpPr>
          <p:nvPr>
            <p:ph type="dt" sz="half" idx="10"/>
          </p:nvPr>
        </p:nvSpPr>
        <p:spPr/>
        <p:txBody>
          <a:bodyPr/>
          <a:lstStyle/>
          <a:p>
            <a:fld id="{16B5F400-3E65-5441-A62C-DB8D231C63D7}" type="datetimeFigureOut">
              <a:rPr lang="fr-FR" smtClean="0"/>
              <a:t>17/01/2025</a:t>
            </a:fld>
            <a:endParaRPr lang="fr-FR" dirty="0"/>
          </a:p>
        </p:txBody>
      </p:sp>
      <p:sp>
        <p:nvSpPr>
          <p:cNvPr id="5" name="Espace réservé du pied de page 4">
            <a:extLst>
              <a:ext uri="{FF2B5EF4-FFF2-40B4-BE49-F238E27FC236}">
                <a16:creationId xmlns:a16="http://schemas.microsoft.com/office/drawing/2014/main" id="{43DB6AF4-309A-A5AC-B643-FFBA322AFC29}"/>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A04885EA-F9C5-F5B8-E2BA-2314F9D8EA0C}"/>
              </a:ext>
            </a:extLst>
          </p:cNvPr>
          <p:cNvSpPr>
            <a:spLocks noGrp="1"/>
          </p:cNvSpPr>
          <p:nvPr>
            <p:ph type="sldNum" sz="quarter" idx="12"/>
          </p:nvPr>
        </p:nvSpPr>
        <p:spPr/>
        <p:txBody>
          <a:bodyPr/>
          <a:lstStyle/>
          <a:p>
            <a:fld id="{8581AD21-F12D-C743-8B90-3227FA1BEA16}" type="slidenum">
              <a:rPr lang="fr-FR" smtClean="0"/>
              <a:t>‹N°›</a:t>
            </a:fld>
            <a:endParaRPr lang="fr-FR"/>
          </a:p>
        </p:txBody>
      </p:sp>
    </p:spTree>
    <p:extLst>
      <p:ext uri="{BB962C8B-B14F-4D97-AF65-F5344CB8AC3E}">
        <p14:creationId xmlns:p14="http://schemas.microsoft.com/office/powerpoint/2010/main" val="1586863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762000" y="947537"/>
            <a:ext cx="10449984" cy="656591"/>
          </a:xfrm>
          <a:prstGeom prst="rect">
            <a:avLst/>
          </a:prstGeom>
        </p:spPr>
        <p:txBody>
          <a:bodyPr/>
          <a:lstStyle>
            <a:lvl1pPr>
              <a:defRPr sz="4267">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3" name="Content Placeholder 2"/>
          <p:cNvSpPr>
            <a:spLocks noGrp="1"/>
          </p:cNvSpPr>
          <p:nvPr>
            <p:ph idx="1"/>
          </p:nvPr>
        </p:nvSpPr>
        <p:spPr>
          <a:xfrm>
            <a:off x="762000" y="1905001"/>
            <a:ext cx="10449984" cy="4186239"/>
          </a:xfrm>
          <a:prstGeom prst="rect">
            <a:avLst/>
          </a:prstGeom>
        </p:spPr>
        <p:txBody>
          <a:bodyPr>
            <a:normAutofit/>
          </a:bodyPr>
          <a:lstStyle>
            <a:lvl1pPr marL="241294" indent="-241294">
              <a:lnSpc>
                <a:spcPct val="150000"/>
              </a:lnSpc>
              <a:buFont typeface="Wingdings" panose="05000000000000000000" pitchFamily="2" charset="2"/>
              <a:buChar char="§"/>
              <a:defRPr sz="2133">
                <a:solidFill>
                  <a:srgbClr val="281F6B"/>
                </a:solidFill>
                <a:latin typeface="Aptos" panose="020B0004020202020204" pitchFamily="34" charset="0"/>
                <a:cs typeface="Calibri" panose="020F0502020204030204" pitchFamily="34" charset="0"/>
              </a:defRPr>
            </a:lvl1pPr>
            <a:lvl2pPr marL="482588" indent="-241294">
              <a:lnSpc>
                <a:spcPct val="150000"/>
              </a:lnSpc>
              <a:defRPr sz="2133">
                <a:solidFill>
                  <a:srgbClr val="281F6B"/>
                </a:solidFill>
                <a:latin typeface="Aptos" panose="020B0004020202020204" pitchFamily="34" charset="0"/>
                <a:cs typeface="Calibri" panose="020F0502020204030204" pitchFamily="34" charset="0"/>
              </a:defRPr>
            </a:lvl2pPr>
            <a:lvl3pPr marL="723882" indent="-241294">
              <a:lnSpc>
                <a:spcPct val="150000"/>
              </a:lnSpc>
              <a:defRPr sz="2133">
                <a:solidFill>
                  <a:srgbClr val="281F6B"/>
                </a:solidFill>
                <a:latin typeface="Aptos" panose="020B0004020202020204" pitchFamily="34" charset="0"/>
                <a:cs typeface="Calibri" panose="020F0502020204030204" pitchFamily="34" charset="0"/>
              </a:defRPr>
            </a:lvl3pPr>
            <a:lvl4pPr marL="952476" indent="-228594">
              <a:lnSpc>
                <a:spcPct val="150000"/>
              </a:lnSpc>
              <a:defRPr sz="2133" baseline="0">
                <a:solidFill>
                  <a:srgbClr val="281F6B"/>
                </a:solidFill>
                <a:latin typeface="Aptos" panose="020B0004020202020204" pitchFamily="34" charset="0"/>
                <a:cs typeface="Calibri" panose="020F0502020204030204" pitchFamily="34" charset="0"/>
              </a:defRPr>
            </a:lvl4pPr>
            <a:lvl5pPr marL="1193770" indent="-241294">
              <a:lnSpc>
                <a:spcPct val="150000"/>
              </a:lnSpc>
              <a:defRPr sz="2133">
                <a:solidFill>
                  <a:srgbClr val="281F6B"/>
                </a:solidFill>
                <a:latin typeface="Aptos" panose="020B000402020202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dirty="0"/>
          </a:p>
        </p:txBody>
      </p:sp>
      <p:sp>
        <p:nvSpPr>
          <p:cNvPr id="4" name="Footer Placeholder 4">
            <a:extLst>
              <a:ext uri="{FF2B5EF4-FFF2-40B4-BE49-F238E27FC236}">
                <a16:creationId xmlns:a16="http://schemas.microsoft.com/office/drawing/2014/main" id="{CE53BF5C-2D38-451E-9916-946EA4FD3105}"/>
              </a:ext>
            </a:extLst>
          </p:cNvPr>
          <p:cNvSpPr>
            <a:spLocks noGrp="1"/>
          </p:cNvSpPr>
          <p:nvPr>
            <p:ph type="ftr" sz="quarter" idx="10"/>
          </p:nvPr>
        </p:nvSpPr>
        <p:spPr>
          <a:xfrm>
            <a:off x="3572933" y="6392334"/>
            <a:ext cx="3860800" cy="184151"/>
          </a:xfrm>
        </p:spPr>
        <p:txBody>
          <a:bodyPr/>
          <a:lstStyle>
            <a:lvl1pPr>
              <a:defRPr>
                <a:latin typeface="Aptos" panose="020B0004020202020204" pitchFamily="34" charset="0"/>
                <a:cs typeface="Calibri" panose="020F0502020204030204" pitchFamily="34" charset="0"/>
              </a:defRPr>
            </a:lvl1pPr>
          </a:lstStyle>
          <a:p>
            <a:pPr>
              <a:defRPr/>
            </a:pPr>
            <a:endParaRPr lang="nl-NL"/>
          </a:p>
        </p:txBody>
      </p:sp>
      <p:sp>
        <p:nvSpPr>
          <p:cNvPr id="5" name="Slide Number Placeholder 3">
            <a:extLst>
              <a:ext uri="{FF2B5EF4-FFF2-40B4-BE49-F238E27FC236}">
                <a16:creationId xmlns:a16="http://schemas.microsoft.com/office/drawing/2014/main" id="{9E032388-CB2E-4B27-BC99-B3B94264A3D1}"/>
              </a:ext>
            </a:extLst>
          </p:cNvPr>
          <p:cNvSpPr>
            <a:spLocks noGrp="1"/>
          </p:cNvSpPr>
          <p:nvPr>
            <p:ph type="sldNum" sz="quarter" idx="11"/>
          </p:nvPr>
        </p:nvSpPr>
        <p:spPr>
          <a:xfrm>
            <a:off x="8367184" y="6392334"/>
            <a:ext cx="2844800" cy="184151"/>
          </a:xfrm>
        </p:spPr>
        <p:txBody>
          <a:bodyPr/>
          <a:lstStyle>
            <a:lvl1pPr>
              <a:defRPr>
                <a:cs typeface="Calibri" panose="020F0502020204030204" pitchFamily="34" charset="0"/>
              </a:defRPr>
            </a:lvl1pPr>
          </a:lstStyle>
          <a:p>
            <a:fld id="{C574E70E-05AB-4762-89A4-38273AB1B789}" type="slidenum">
              <a:rPr lang="nl-NL" altLang="fr-FR"/>
              <a:pPr/>
              <a:t>‹N°›</a:t>
            </a:fld>
            <a:endParaRPr lang="nl-NL" altLang="fr-FR"/>
          </a:p>
        </p:txBody>
      </p:sp>
    </p:spTree>
    <p:extLst>
      <p:ext uri="{BB962C8B-B14F-4D97-AF65-F5344CB8AC3E}">
        <p14:creationId xmlns:p14="http://schemas.microsoft.com/office/powerpoint/2010/main" val="2957302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kst en foto">
    <p:spTree>
      <p:nvGrpSpPr>
        <p:cNvPr id="1" name=""/>
        <p:cNvGrpSpPr/>
        <p:nvPr/>
      </p:nvGrpSpPr>
      <p:grpSpPr>
        <a:xfrm>
          <a:off x="0" y="0"/>
          <a:ext cx="0" cy="0"/>
          <a:chOff x="0" y="0"/>
          <a:chExt cx="0" cy="0"/>
        </a:xfrm>
      </p:grpSpPr>
      <p:graphicFrame>
        <p:nvGraphicFramePr>
          <p:cNvPr id="5" name="Object 3" hidden="1">
            <a:extLst>
              <a:ext uri="{FF2B5EF4-FFF2-40B4-BE49-F238E27FC236}">
                <a16:creationId xmlns:a16="http://schemas.microsoft.com/office/drawing/2014/main" id="{1032D5E5-2778-4399-A258-A1864B02D03B}"/>
              </a:ext>
            </a:extLst>
          </p:cNvPr>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5" name="Object 3" hidden="1">
                        <a:extLst>
                          <a:ext uri="{FF2B5EF4-FFF2-40B4-BE49-F238E27FC236}">
                            <a16:creationId xmlns:a16="http://schemas.microsoft.com/office/drawing/2014/main" id="{1032D5E5-2778-4399-A258-A1864B02D0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Subtitle 2"/>
          <p:cNvSpPr>
            <a:spLocks noGrp="1"/>
          </p:cNvSpPr>
          <p:nvPr>
            <p:ph type="subTitle" idx="1"/>
          </p:nvPr>
        </p:nvSpPr>
        <p:spPr>
          <a:xfrm>
            <a:off x="762001" y="1744254"/>
            <a:ext cx="4728884" cy="1026243"/>
          </a:xfrm>
          <a:prstGeom prst="rect">
            <a:avLst/>
          </a:prstGeom>
        </p:spPr>
        <p:txBody>
          <a:bodyPr wrap="square">
            <a:spAutoFit/>
          </a:bodyPr>
          <a:lstStyle>
            <a:lvl1pPr marL="0" indent="0" algn="l">
              <a:lnSpc>
                <a:spcPct val="150000"/>
              </a:lnSpc>
              <a:buNone/>
              <a:defRPr sz="2133">
                <a:solidFill>
                  <a:srgbClr val="281F6B"/>
                </a:solidFill>
                <a:latin typeface="Aptos" panose="020B0004020202020204" pitchFamily="34" charset="0"/>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nl-NL" dirty="0"/>
          </a:p>
        </p:txBody>
      </p:sp>
      <p:sp>
        <p:nvSpPr>
          <p:cNvPr id="11" name="Picture Placeholder 4"/>
          <p:cNvSpPr>
            <a:spLocks noGrp="1"/>
          </p:cNvSpPr>
          <p:nvPr>
            <p:ph type="pic" sz="quarter" idx="10"/>
          </p:nvPr>
        </p:nvSpPr>
        <p:spPr>
          <a:xfrm>
            <a:off x="7636799" y="-1"/>
            <a:ext cx="4555200" cy="6859200"/>
          </a:xfrm>
          <a:prstGeom prst="rect">
            <a:avLst/>
          </a:prstGeom>
        </p:spPr>
        <p:txBody>
          <a:bodyPr anchor="ctr" anchorCtr="0">
            <a:normAutofit/>
          </a:bodyPr>
          <a:lstStyle>
            <a:lvl1pPr marL="0" indent="0" algn="ctr">
              <a:buNone/>
              <a:defRPr sz="2400" baseline="0"/>
            </a:lvl1pPr>
          </a:lstStyle>
          <a:p>
            <a:pPr lvl="0"/>
            <a:r>
              <a:rPr lang="fr-FR" noProof="0"/>
              <a:t>Cliquez sur l'icône pour ajouter une image</a:t>
            </a:r>
            <a:endParaRPr lang="nl-NL" noProof="0" dirty="0"/>
          </a:p>
        </p:txBody>
      </p:sp>
      <p:sp>
        <p:nvSpPr>
          <p:cNvPr id="6" name="Title 1"/>
          <p:cNvSpPr>
            <a:spLocks noGrp="1"/>
          </p:cNvSpPr>
          <p:nvPr>
            <p:ph type="title"/>
          </p:nvPr>
        </p:nvSpPr>
        <p:spPr>
          <a:xfrm>
            <a:off x="761999" y="934778"/>
            <a:ext cx="6635857" cy="656591"/>
          </a:xfrm>
          <a:prstGeom prst="rect">
            <a:avLst/>
          </a:prstGeom>
        </p:spPr>
        <p:txBody>
          <a:bodyPr/>
          <a:lstStyle>
            <a:lvl1pPr>
              <a:defRPr sz="4267">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Tree>
    <p:extLst>
      <p:ext uri="{BB962C8B-B14F-4D97-AF65-F5344CB8AC3E}">
        <p14:creationId xmlns:p14="http://schemas.microsoft.com/office/powerpoint/2010/main" val="2131341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lleen tite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62000" y="934778"/>
            <a:ext cx="10449984" cy="656591"/>
          </a:xfrm>
          <a:prstGeom prst="rect">
            <a:avLst/>
          </a:prstGeom>
        </p:spPr>
        <p:txBody>
          <a:bodyPr/>
          <a:lstStyle>
            <a:lvl1pPr>
              <a:defRPr sz="4267">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3" name="Footer Placeholder 3">
            <a:extLst>
              <a:ext uri="{FF2B5EF4-FFF2-40B4-BE49-F238E27FC236}">
                <a16:creationId xmlns:a16="http://schemas.microsoft.com/office/drawing/2014/main" id="{F1983A13-FB6E-41D4-BA14-664AEE9ACC53}"/>
              </a:ext>
            </a:extLst>
          </p:cNvPr>
          <p:cNvSpPr>
            <a:spLocks noGrp="1"/>
          </p:cNvSpPr>
          <p:nvPr>
            <p:ph type="ftr" sz="quarter" idx="10"/>
          </p:nvPr>
        </p:nvSpPr>
        <p:spPr>
          <a:xfrm>
            <a:off x="3572933" y="6392334"/>
            <a:ext cx="3860800" cy="184151"/>
          </a:xfrm>
        </p:spPr>
        <p:txBody>
          <a:bodyPr/>
          <a:lstStyle>
            <a:lvl1pPr>
              <a:defRPr>
                <a:latin typeface="Aptos" panose="020B0004020202020204" pitchFamily="34" charset="0"/>
                <a:cs typeface="Calibri" panose="020F0502020204030204" pitchFamily="34" charset="0"/>
              </a:defRPr>
            </a:lvl1pPr>
          </a:lstStyle>
          <a:p>
            <a:pPr>
              <a:defRPr/>
            </a:pPr>
            <a:endParaRPr lang="nl-NL"/>
          </a:p>
        </p:txBody>
      </p:sp>
      <p:sp>
        <p:nvSpPr>
          <p:cNvPr id="4" name="Slide Number Placeholder 2">
            <a:extLst>
              <a:ext uri="{FF2B5EF4-FFF2-40B4-BE49-F238E27FC236}">
                <a16:creationId xmlns:a16="http://schemas.microsoft.com/office/drawing/2014/main" id="{BFE082F4-5DB7-45E5-8390-E6086BC557D2}"/>
              </a:ext>
            </a:extLst>
          </p:cNvPr>
          <p:cNvSpPr>
            <a:spLocks noGrp="1"/>
          </p:cNvSpPr>
          <p:nvPr>
            <p:ph type="sldNum" sz="quarter" idx="11"/>
          </p:nvPr>
        </p:nvSpPr>
        <p:spPr>
          <a:xfrm>
            <a:off x="8439151" y="6392334"/>
            <a:ext cx="2844800" cy="184151"/>
          </a:xfrm>
        </p:spPr>
        <p:txBody>
          <a:bodyPr/>
          <a:lstStyle>
            <a:lvl1pPr>
              <a:defRPr>
                <a:cs typeface="Calibri" panose="020F0502020204030204" pitchFamily="34" charset="0"/>
              </a:defRPr>
            </a:lvl1pPr>
          </a:lstStyle>
          <a:p>
            <a:fld id="{5A73E9F2-9FBA-4DAC-A1A3-8E5F941D2B42}" type="slidenum">
              <a:rPr lang="nl-NL" altLang="fr-FR"/>
              <a:pPr/>
              <a:t>‹N°›</a:t>
            </a:fld>
            <a:endParaRPr lang="nl-NL" altLang="fr-FR"/>
          </a:p>
        </p:txBody>
      </p:sp>
    </p:spTree>
    <p:extLst>
      <p:ext uri="{BB962C8B-B14F-4D97-AF65-F5344CB8AC3E}">
        <p14:creationId xmlns:p14="http://schemas.microsoft.com/office/powerpoint/2010/main" val="1118567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3157010" y="1373280"/>
            <a:ext cx="5522381" cy="1861985"/>
          </a:xfrm>
          <a:prstGeom prst="rect">
            <a:avLst/>
          </a:prstGeom>
        </p:spPr>
        <p:txBody>
          <a:bodyPr wrap="square" anchor="b">
            <a:spAutoFit/>
          </a:bodyPr>
          <a:lstStyle>
            <a:lvl1pPr marL="0" indent="0">
              <a:buNone/>
              <a:defRPr sz="3733" i="1">
                <a:solidFill>
                  <a:srgbClr val="281F6B"/>
                </a:solidFill>
                <a:latin typeface="Georgia" panose="02040502050405020303" pitchFamily="18" charset="0"/>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modifier les styles du texte du masque</a:t>
            </a:r>
          </a:p>
        </p:txBody>
      </p:sp>
      <p:sp>
        <p:nvSpPr>
          <p:cNvPr id="10" name="Text Placeholder 2"/>
          <p:cNvSpPr>
            <a:spLocks noGrp="1"/>
          </p:cNvSpPr>
          <p:nvPr>
            <p:ph type="body" idx="13"/>
          </p:nvPr>
        </p:nvSpPr>
        <p:spPr>
          <a:xfrm>
            <a:off x="7888944" y="3188954"/>
            <a:ext cx="3388781" cy="767711"/>
          </a:xfrm>
          <a:prstGeom prst="rect">
            <a:avLst/>
          </a:prstGeom>
        </p:spPr>
        <p:txBody>
          <a:bodyPr wrap="square" anchor="b">
            <a:spAutoFit/>
          </a:bodyPr>
          <a:lstStyle>
            <a:lvl1pPr marL="0" indent="0">
              <a:buNone/>
              <a:defRPr sz="2133">
                <a:solidFill>
                  <a:srgbClr val="281F6B"/>
                </a:solidFill>
                <a:latin typeface="Aptos" panose="020B0004020202020204" pitchFamily="34" charset="0"/>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modifier les styles du texte du masque</a:t>
            </a:r>
          </a:p>
        </p:txBody>
      </p:sp>
      <p:sp>
        <p:nvSpPr>
          <p:cNvPr id="4" name="Footer Placeholder 2">
            <a:extLst>
              <a:ext uri="{FF2B5EF4-FFF2-40B4-BE49-F238E27FC236}">
                <a16:creationId xmlns:a16="http://schemas.microsoft.com/office/drawing/2014/main" id="{671F4F2D-2B7A-4E2E-B2F4-98B0F3410D7F}"/>
              </a:ext>
            </a:extLst>
          </p:cNvPr>
          <p:cNvSpPr>
            <a:spLocks noGrp="1"/>
          </p:cNvSpPr>
          <p:nvPr>
            <p:ph type="ftr" sz="quarter" idx="14"/>
          </p:nvPr>
        </p:nvSpPr>
        <p:spPr>
          <a:xfrm>
            <a:off x="3572933" y="6409267"/>
            <a:ext cx="3860800" cy="186267"/>
          </a:xfrm>
        </p:spPr>
        <p:txBody>
          <a:bodyPr/>
          <a:lstStyle>
            <a:lvl1pPr>
              <a:defRPr dirty="0">
                <a:latin typeface="Aptos" panose="020B0004020202020204" pitchFamily="34" charset="0"/>
                <a:cs typeface="Calibri" panose="020F0502020204030204" pitchFamily="34" charset="0"/>
              </a:defRPr>
            </a:lvl1pPr>
          </a:lstStyle>
          <a:p>
            <a:pPr>
              <a:defRPr/>
            </a:pPr>
            <a:endParaRPr lang="nl-NL"/>
          </a:p>
        </p:txBody>
      </p:sp>
      <p:sp>
        <p:nvSpPr>
          <p:cNvPr id="5" name="Slide Number Placeholder 1">
            <a:extLst>
              <a:ext uri="{FF2B5EF4-FFF2-40B4-BE49-F238E27FC236}">
                <a16:creationId xmlns:a16="http://schemas.microsoft.com/office/drawing/2014/main" id="{F8879050-1E3B-4B18-9139-B657490E38CB}"/>
              </a:ext>
            </a:extLst>
          </p:cNvPr>
          <p:cNvSpPr>
            <a:spLocks noGrp="1"/>
          </p:cNvSpPr>
          <p:nvPr>
            <p:ph type="sldNum" sz="quarter" idx="15"/>
          </p:nvPr>
        </p:nvSpPr>
        <p:spPr>
          <a:xfrm>
            <a:off x="8331200" y="6409267"/>
            <a:ext cx="2844800" cy="186267"/>
          </a:xfrm>
        </p:spPr>
        <p:txBody>
          <a:bodyPr/>
          <a:lstStyle>
            <a:lvl1pPr>
              <a:defRPr>
                <a:cs typeface="Calibri" panose="020F0502020204030204" pitchFamily="34" charset="0"/>
              </a:defRPr>
            </a:lvl1pPr>
          </a:lstStyle>
          <a:p>
            <a:fld id="{A065E44B-C26F-441C-A066-AEC72B15D8B6}" type="slidenum">
              <a:rPr lang="nl-NL" altLang="fr-FR"/>
              <a:pPr/>
              <a:t>‹N°›</a:t>
            </a:fld>
            <a:endParaRPr lang="nl-NL" altLang="fr-FR"/>
          </a:p>
        </p:txBody>
      </p:sp>
    </p:spTree>
    <p:extLst>
      <p:ext uri="{BB962C8B-B14F-4D97-AF65-F5344CB8AC3E}">
        <p14:creationId xmlns:p14="http://schemas.microsoft.com/office/powerpoint/2010/main" val="1913352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oto pagina">
    <p:bg>
      <p:bgPr>
        <a:solidFill>
          <a:schemeClr val="bg1"/>
        </a:solidFill>
        <a:effectLst/>
      </p:bgPr>
    </p:bg>
    <p:spTree>
      <p:nvGrpSpPr>
        <p:cNvPr id="1" name=""/>
        <p:cNvGrpSpPr/>
        <p:nvPr/>
      </p:nvGrpSpPr>
      <p:grpSpPr>
        <a:xfrm>
          <a:off x="0" y="0"/>
          <a:ext cx="0" cy="0"/>
          <a:chOff x="0" y="0"/>
          <a:chExt cx="0" cy="0"/>
        </a:xfrm>
      </p:grpSpPr>
      <p:graphicFrame>
        <p:nvGraphicFramePr>
          <p:cNvPr id="3" name="Object 3" hidden="1">
            <a:extLst>
              <a:ext uri="{FF2B5EF4-FFF2-40B4-BE49-F238E27FC236}">
                <a16:creationId xmlns:a16="http://schemas.microsoft.com/office/drawing/2014/main" id="{F17F9FEE-E170-4904-B40A-C7EB4A6A91ED}"/>
              </a:ext>
            </a:extLst>
          </p:cNvPr>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3" name="Object 3" hidden="1">
                        <a:extLst>
                          <a:ext uri="{FF2B5EF4-FFF2-40B4-BE49-F238E27FC236}">
                            <a16:creationId xmlns:a16="http://schemas.microsoft.com/office/drawing/2014/main" id="{F17F9FEE-E170-4904-B40A-C7EB4A6A9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Picture Placeholder 4"/>
          <p:cNvSpPr>
            <a:spLocks noGrp="1"/>
          </p:cNvSpPr>
          <p:nvPr>
            <p:ph type="pic" sz="quarter" idx="10"/>
          </p:nvPr>
        </p:nvSpPr>
        <p:spPr>
          <a:xfrm>
            <a:off x="1" y="-1"/>
            <a:ext cx="12191999" cy="6859200"/>
          </a:xfrm>
          <a:prstGeom prst="rect">
            <a:avLst/>
          </a:prstGeom>
        </p:spPr>
        <p:txBody>
          <a:bodyPr anchor="ctr" anchorCtr="0">
            <a:normAutofit/>
          </a:bodyPr>
          <a:lstStyle>
            <a:lvl1pPr marL="0" indent="0" algn="ctr">
              <a:buNone/>
              <a:defRPr sz="2400" baseline="0"/>
            </a:lvl1pPr>
          </a:lstStyle>
          <a:p>
            <a:pPr lvl="0"/>
            <a:r>
              <a:rPr lang="fr-FR" noProof="0"/>
              <a:t>Cliquez sur l'icône pour ajouter une image</a:t>
            </a:r>
            <a:endParaRPr lang="nl-NL" noProof="0" dirty="0"/>
          </a:p>
        </p:txBody>
      </p:sp>
    </p:spTree>
    <p:extLst>
      <p:ext uri="{BB962C8B-B14F-4D97-AF65-F5344CB8AC3E}">
        <p14:creationId xmlns:p14="http://schemas.microsoft.com/office/powerpoint/2010/main" val="3176839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 en object met bal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762000" y="1905001"/>
            <a:ext cx="10449984" cy="4186239"/>
          </a:xfrm>
          <a:prstGeom prst="rect">
            <a:avLst/>
          </a:prstGeom>
        </p:spPr>
        <p:txBody>
          <a:bodyPr>
            <a:normAutofit/>
          </a:bodyPr>
          <a:lstStyle>
            <a:lvl1pPr marL="241294" indent="-241294">
              <a:lnSpc>
                <a:spcPct val="150000"/>
              </a:lnSpc>
              <a:buFont typeface="Wingdings" panose="05000000000000000000" pitchFamily="2" charset="2"/>
              <a:buChar char="§"/>
              <a:defRPr sz="2133">
                <a:solidFill>
                  <a:srgbClr val="281F6B"/>
                </a:solidFill>
                <a:latin typeface="Aptos" panose="020B0004020202020204" pitchFamily="34" charset="0"/>
                <a:cs typeface="Calibri" panose="020F0502020204030204" pitchFamily="34" charset="0"/>
              </a:defRPr>
            </a:lvl1pPr>
            <a:lvl2pPr marL="482588" indent="-241294">
              <a:lnSpc>
                <a:spcPct val="150000"/>
              </a:lnSpc>
              <a:defRPr sz="2133">
                <a:solidFill>
                  <a:srgbClr val="281F6B"/>
                </a:solidFill>
                <a:latin typeface="Aptos" panose="020B0004020202020204" pitchFamily="34" charset="0"/>
                <a:cs typeface="Calibri" panose="020F0502020204030204" pitchFamily="34" charset="0"/>
              </a:defRPr>
            </a:lvl2pPr>
            <a:lvl3pPr marL="723882" indent="-241294">
              <a:lnSpc>
                <a:spcPct val="150000"/>
              </a:lnSpc>
              <a:defRPr sz="2133">
                <a:solidFill>
                  <a:srgbClr val="281F6B"/>
                </a:solidFill>
                <a:latin typeface="Aptos" panose="020B0004020202020204" pitchFamily="34" charset="0"/>
                <a:cs typeface="Calibri" panose="020F0502020204030204" pitchFamily="34" charset="0"/>
              </a:defRPr>
            </a:lvl3pPr>
            <a:lvl4pPr marL="952476" indent="-228594">
              <a:lnSpc>
                <a:spcPct val="150000"/>
              </a:lnSpc>
              <a:defRPr sz="2133" baseline="0">
                <a:solidFill>
                  <a:srgbClr val="281F6B"/>
                </a:solidFill>
                <a:latin typeface="Aptos" panose="020B0004020202020204" pitchFamily="34" charset="0"/>
                <a:cs typeface="Calibri" panose="020F0502020204030204" pitchFamily="34" charset="0"/>
              </a:defRPr>
            </a:lvl4pPr>
            <a:lvl5pPr marL="1193770" indent="-241294">
              <a:lnSpc>
                <a:spcPct val="150000"/>
              </a:lnSpc>
              <a:defRPr sz="2133">
                <a:solidFill>
                  <a:srgbClr val="281F6B"/>
                </a:solidFill>
                <a:latin typeface="Aptos" panose="020B000402020202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dirty="0"/>
          </a:p>
        </p:txBody>
      </p:sp>
      <p:sp>
        <p:nvSpPr>
          <p:cNvPr id="8" name="Title 1"/>
          <p:cNvSpPr>
            <a:spLocks noGrp="1"/>
          </p:cNvSpPr>
          <p:nvPr>
            <p:ph type="title"/>
          </p:nvPr>
        </p:nvSpPr>
        <p:spPr>
          <a:xfrm>
            <a:off x="762000" y="934778"/>
            <a:ext cx="10449984" cy="656591"/>
          </a:xfrm>
          <a:prstGeom prst="rect">
            <a:avLst/>
          </a:prstGeom>
        </p:spPr>
        <p:txBody>
          <a:bodyPr/>
          <a:lstStyle>
            <a:lvl1pPr>
              <a:defRPr sz="4267">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4" name="Footer Placeholder 4">
            <a:extLst>
              <a:ext uri="{FF2B5EF4-FFF2-40B4-BE49-F238E27FC236}">
                <a16:creationId xmlns:a16="http://schemas.microsoft.com/office/drawing/2014/main" id="{6618731A-E03C-494E-85FF-6252D067AE22}"/>
              </a:ext>
            </a:extLst>
          </p:cNvPr>
          <p:cNvSpPr>
            <a:spLocks noGrp="1"/>
          </p:cNvSpPr>
          <p:nvPr>
            <p:ph type="ftr" sz="quarter" idx="10"/>
          </p:nvPr>
        </p:nvSpPr>
        <p:spPr>
          <a:xfrm>
            <a:off x="3572933" y="6392334"/>
            <a:ext cx="3860800" cy="184151"/>
          </a:xfrm>
        </p:spPr>
        <p:txBody>
          <a:bodyPr/>
          <a:lstStyle>
            <a:lvl1pPr>
              <a:defRPr>
                <a:latin typeface="Aptos" panose="020B0004020202020204" pitchFamily="34" charset="0"/>
                <a:cs typeface="Calibri" panose="020F0502020204030204" pitchFamily="34" charset="0"/>
              </a:defRPr>
            </a:lvl1pPr>
          </a:lstStyle>
          <a:p>
            <a:pPr>
              <a:defRPr/>
            </a:pPr>
            <a:endParaRPr lang="nl-NL"/>
          </a:p>
        </p:txBody>
      </p:sp>
      <p:sp>
        <p:nvSpPr>
          <p:cNvPr id="5" name="Slide Number Placeholder 3">
            <a:extLst>
              <a:ext uri="{FF2B5EF4-FFF2-40B4-BE49-F238E27FC236}">
                <a16:creationId xmlns:a16="http://schemas.microsoft.com/office/drawing/2014/main" id="{924EB7DA-5041-4765-A437-6FD7E1893EE7}"/>
              </a:ext>
            </a:extLst>
          </p:cNvPr>
          <p:cNvSpPr>
            <a:spLocks noGrp="1"/>
          </p:cNvSpPr>
          <p:nvPr>
            <p:ph type="sldNum" sz="quarter" idx="11"/>
          </p:nvPr>
        </p:nvSpPr>
        <p:spPr>
          <a:xfrm>
            <a:off x="8367184" y="6392334"/>
            <a:ext cx="2844800" cy="184151"/>
          </a:xfrm>
        </p:spPr>
        <p:txBody>
          <a:bodyPr/>
          <a:lstStyle>
            <a:lvl1pPr>
              <a:defRPr>
                <a:cs typeface="Calibri" panose="020F0502020204030204" pitchFamily="34" charset="0"/>
              </a:defRPr>
            </a:lvl1pPr>
          </a:lstStyle>
          <a:p>
            <a:fld id="{854C2453-E451-4DF8-B849-E58514E18018}" type="slidenum">
              <a:rPr lang="nl-NL" altLang="fr-FR"/>
              <a:pPr/>
              <a:t>‹N°›</a:t>
            </a:fld>
            <a:endParaRPr lang="nl-NL" altLang="fr-FR"/>
          </a:p>
        </p:txBody>
      </p:sp>
    </p:spTree>
    <p:extLst>
      <p:ext uri="{BB962C8B-B14F-4D97-AF65-F5344CB8AC3E}">
        <p14:creationId xmlns:p14="http://schemas.microsoft.com/office/powerpoint/2010/main" val="2865399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wee object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761999" y="1905000"/>
            <a:ext cx="5222400" cy="3739200"/>
          </a:xfrm>
          <a:prstGeom prst="rect">
            <a:avLst/>
          </a:prstGeom>
        </p:spPr>
        <p:txBody>
          <a:bodyPr>
            <a:normAutofit/>
          </a:bodyPr>
          <a:lstStyle>
            <a:lvl1pPr marL="241294" indent="-241294">
              <a:lnSpc>
                <a:spcPct val="150000"/>
              </a:lnSpc>
              <a:buFont typeface="Wingdings" panose="05000000000000000000" pitchFamily="2" charset="2"/>
              <a:buChar char="§"/>
              <a:defRPr sz="2133">
                <a:solidFill>
                  <a:srgbClr val="281F6B"/>
                </a:solidFill>
                <a:latin typeface="Aptos" panose="020B0004020202020204" pitchFamily="34" charset="0"/>
                <a:cs typeface="Calibri" panose="020F0502020204030204" pitchFamily="34" charset="0"/>
              </a:defRPr>
            </a:lvl1pPr>
            <a:lvl2pPr marL="482588" indent="-241294">
              <a:lnSpc>
                <a:spcPct val="150000"/>
              </a:lnSpc>
              <a:defRPr sz="2133">
                <a:solidFill>
                  <a:srgbClr val="281F6B"/>
                </a:solidFill>
                <a:latin typeface="Aptos" panose="020B0004020202020204" pitchFamily="34" charset="0"/>
                <a:cs typeface="Calibri" panose="020F0502020204030204" pitchFamily="34" charset="0"/>
              </a:defRPr>
            </a:lvl2pPr>
            <a:lvl3pPr marL="723882" indent="-241294">
              <a:lnSpc>
                <a:spcPct val="150000"/>
              </a:lnSpc>
              <a:defRPr sz="2133">
                <a:solidFill>
                  <a:srgbClr val="281F6B"/>
                </a:solidFill>
                <a:latin typeface="Aptos" panose="020B0004020202020204" pitchFamily="34" charset="0"/>
                <a:cs typeface="Calibri" panose="020F0502020204030204" pitchFamily="34" charset="0"/>
              </a:defRPr>
            </a:lvl3pPr>
            <a:lvl4pPr marL="952476" indent="-228594">
              <a:lnSpc>
                <a:spcPct val="150000"/>
              </a:lnSpc>
              <a:defRPr sz="2133" baseline="0">
                <a:solidFill>
                  <a:srgbClr val="281F6B"/>
                </a:solidFill>
                <a:latin typeface="Aptos" panose="020B0004020202020204" pitchFamily="34" charset="0"/>
                <a:cs typeface="Calibri" panose="020F0502020204030204" pitchFamily="34" charset="0"/>
              </a:defRPr>
            </a:lvl4pPr>
            <a:lvl5pPr marL="1193770" indent="-241294">
              <a:lnSpc>
                <a:spcPct val="150000"/>
              </a:lnSpc>
              <a:defRPr sz="2133">
                <a:solidFill>
                  <a:srgbClr val="281F6B"/>
                </a:solidFill>
                <a:latin typeface="Aptos" panose="020B000402020202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dirty="0"/>
          </a:p>
        </p:txBody>
      </p:sp>
      <p:sp>
        <p:nvSpPr>
          <p:cNvPr id="10" name="Content Placeholder 2"/>
          <p:cNvSpPr>
            <a:spLocks noGrp="1"/>
          </p:cNvSpPr>
          <p:nvPr>
            <p:ph idx="15"/>
          </p:nvPr>
        </p:nvSpPr>
        <p:spPr>
          <a:xfrm>
            <a:off x="6412895" y="1905000"/>
            <a:ext cx="5222400" cy="3739200"/>
          </a:xfrm>
          <a:prstGeom prst="rect">
            <a:avLst/>
          </a:prstGeom>
        </p:spPr>
        <p:txBody>
          <a:bodyPr>
            <a:normAutofit/>
          </a:bodyPr>
          <a:lstStyle>
            <a:lvl1pPr marL="241294" indent="-241294">
              <a:lnSpc>
                <a:spcPct val="150000"/>
              </a:lnSpc>
              <a:buFont typeface="Wingdings" panose="05000000000000000000" pitchFamily="2" charset="2"/>
              <a:buChar char="§"/>
              <a:defRPr sz="2133">
                <a:solidFill>
                  <a:srgbClr val="281F6B"/>
                </a:solidFill>
                <a:latin typeface="Aptos" panose="020B0004020202020204" pitchFamily="34" charset="0"/>
                <a:cs typeface="Calibri" panose="020F0502020204030204" pitchFamily="34" charset="0"/>
              </a:defRPr>
            </a:lvl1pPr>
            <a:lvl2pPr marL="482588" indent="-241294">
              <a:lnSpc>
                <a:spcPct val="150000"/>
              </a:lnSpc>
              <a:defRPr sz="2133">
                <a:solidFill>
                  <a:srgbClr val="281F6B"/>
                </a:solidFill>
                <a:latin typeface="Aptos" panose="020B0004020202020204" pitchFamily="34" charset="0"/>
                <a:cs typeface="Calibri" panose="020F0502020204030204" pitchFamily="34" charset="0"/>
              </a:defRPr>
            </a:lvl2pPr>
            <a:lvl3pPr marL="723882" indent="-241294">
              <a:lnSpc>
                <a:spcPct val="150000"/>
              </a:lnSpc>
              <a:defRPr sz="2133">
                <a:solidFill>
                  <a:srgbClr val="281F6B"/>
                </a:solidFill>
                <a:latin typeface="Aptos" panose="020B0004020202020204" pitchFamily="34" charset="0"/>
                <a:cs typeface="Calibri" panose="020F0502020204030204" pitchFamily="34" charset="0"/>
              </a:defRPr>
            </a:lvl3pPr>
            <a:lvl4pPr marL="952476" indent="-228594">
              <a:lnSpc>
                <a:spcPct val="150000"/>
              </a:lnSpc>
              <a:defRPr sz="2133" baseline="0">
                <a:solidFill>
                  <a:srgbClr val="281F6B"/>
                </a:solidFill>
                <a:latin typeface="Aptos" panose="020B0004020202020204" pitchFamily="34" charset="0"/>
                <a:cs typeface="Calibri" panose="020F0502020204030204" pitchFamily="34" charset="0"/>
              </a:defRPr>
            </a:lvl4pPr>
            <a:lvl5pPr marL="1193770" indent="-241294">
              <a:lnSpc>
                <a:spcPct val="150000"/>
              </a:lnSpc>
              <a:defRPr sz="2133">
                <a:solidFill>
                  <a:srgbClr val="281F6B"/>
                </a:solidFill>
                <a:latin typeface="Aptos" panose="020B000402020202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dirty="0"/>
          </a:p>
        </p:txBody>
      </p:sp>
      <p:sp>
        <p:nvSpPr>
          <p:cNvPr id="8" name="Title 1"/>
          <p:cNvSpPr>
            <a:spLocks noGrp="1"/>
          </p:cNvSpPr>
          <p:nvPr>
            <p:ph type="title"/>
          </p:nvPr>
        </p:nvSpPr>
        <p:spPr>
          <a:xfrm>
            <a:off x="762000" y="934778"/>
            <a:ext cx="10449984" cy="656591"/>
          </a:xfrm>
          <a:prstGeom prst="rect">
            <a:avLst/>
          </a:prstGeom>
        </p:spPr>
        <p:txBody>
          <a:bodyPr/>
          <a:lstStyle>
            <a:lvl1pPr>
              <a:defRPr sz="4267">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5" name="Footer Placeholder 5">
            <a:extLst>
              <a:ext uri="{FF2B5EF4-FFF2-40B4-BE49-F238E27FC236}">
                <a16:creationId xmlns:a16="http://schemas.microsoft.com/office/drawing/2014/main" id="{BCC07A4E-90C6-402D-A840-C76266B0EB01}"/>
              </a:ext>
            </a:extLst>
          </p:cNvPr>
          <p:cNvSpPr>
            <a:spLocks noGrp="1"/>
          </p:cNvSpPr>
          <p:nvPr>
            <p:ph type="ftr" sz="quarter" idx="16"/>
          </p:nvPr>
        </p:nvSpPr>
        <p:spPr>
          <a:xfrm>
            <a:off x="3634317" y="6409267"/>
            <a:ext cx="3860800" cy="186267"/>
          </a:xfrm>
        </p:spPr>
        <p:txBody>
          <a:bodyPr/>
          <a:lstStyle>
            <a:lvl1pPr>
              <a:defRPr>
                <a:latin typeface="Aptos" panose="020B0004020202020204" pitchFamily="34" charset="0"/>
                <a:cs typeface="Calibri" panose="020F0502020204030204" pitchFamily="34" charset="0"/>
              </a:defRPr>
            </a:lvl1pPr>
          </a:lstStyle>
          <a:p>
            <a:pPr>
              <a:defRPr/>
            </a:pPr>
            <a:endParaRPr lang="nl-NL"/>
          </a:p>
        </p:txBody>
      </p:sp>
      <p:sp>
        <p:nvSpPr>
          <p:cNvPr id="6" name="Slide Number Placeholder 2">
            <a:extLst>
              <a:ext uri="{FF2B5EF4-FFF2-40B4-BE49-F238E27FC236}">
                <a16:creationId xmlns:a16="http://schemas.microsoft.com/office/drawing/2014/main" id="{F9741B4E-7597-4166-BBFA-AD68D25B727B}"/>
              </a:ext>
            </a:extLst>
          </p:cNvPr>
          <p:cNvSpPr>
            <a:spLocks noGrp="1"/>
          </p:cNvSpPr>
          <p:nvPr>
            <p:ph type="sldNum" sz="quarter" idx="17"/>
          </p:nvPr>
        </p:nvSpPr>
        <p:spPr>
          <a:xfrm>
            <a:off x="8354484" y="6409267"/>
            <a:ext cx="2844800" cy="186267"/>
          </a:xfrm>
        </p:spPr>
        <p:txBody>
          <a:bodyPr/>
          <a:lstStyle>
            <a:lvl1pPr>
              <a:defRPr>
                <a:cs typeface="Calibri" panose="020F0502020204030204" pitchFamily="34" charset="0"/>
              </a:defRPr>
            </a:lvl1pPr>
          </a:lstStyle>
          <a:p>
            <a:fld id="{2B271C97-5E96-4695-B203-FFBDDE5D77A0}" type="slidenum">
              <a:rPr lang="nl-NL" altLang="fr-FR"/>
              <a:pPr/>
              <a:t>‹N°›</a:t>
            </a:fld>
            <a:endParaRPr lang="nl-NL" altLang="fr-FR"/>
          </a:p>
        </p:txBody>
      </p:sp>
    </p:spTree>
    <p:extLst>
      <p:ext uri="{BB962C8B-B14F-4D97-AF65-F5344CB8AC3E}">
        <p14:creationId xmlns:p14="http://schemas.microsoft.com/office/powerpoint/2010/main" val="946698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Vergelijk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761999" y="2580443"/>
            <a:ext cx="5222400" cy="3063757"/>
          </a:xfrm>
          <a:prstGeom prst="rect">
            <a:avLst/>
          </a:prstGeom>
        </p:spPr>
        <p:txBody>
          <a:bodyPr>
            <a:normAutofit/>
          </a:bodyPr>
          <a:lstStyle>
            <a:lvl1pPr marL="241294" indent="-241294">
              <a:lnSpc>
                <a:spcPct val="150000"/>
              </a:lnSpc>
              <a:buFont typeface="Wingdings" panose="05000000000000000000" pitchFamily="2" charset="2"/>
              <a:buChar char="§"/>
              <a:defRPr sz="2133">
                <a:solidFill>
                  <a:srgbClr val="281F6B"/>
                </a:solidFill>
                <a:latin typeface="Aptos" panose="020B0004020202020204" pitchFamily="34" charset="0"/>
                <a:cs typeface="Calibri" panose="020F0502020204030204" pitchFamily="34" charset="0"/>
              </a:defRPr>
            </a:lvl1pPr>
            <a:lvl2pPr marL="482588" indent="-241294">
              <a:lnSpc>
                <a:spcPct val="150000"/>
              </a:lnSpc>
              <a:defRPr sz="2133">
                <a:solidFill>
                  <a:srgbClr val="281F6B"/>
                </a:solidFill>
                <a:latin typeface="Aptos" panose="020B0004020202020204" pitchFamily="34" charset="0"/>
                <a:cs typeface="Calibri" panose="020F0502020204030204" pitchFamily="34" charset="0"/>
              </a:defRPr>
            </a:lvl2pPr>
            <a:lvl3pPr marL="723882" indent="-241294">
              <a:lnSpc>
                <a:spcPct val="150000"/>
              </a:lnSpc>
              <a:defRPr sz="2133">
                <a:solidFill>
                  <a:srgbClr val="281F6B"/>
                </a:solidFill>
                <a:latin typeface="Aptos" panose="020B0004020202020204" pitchFamily="34" charset="0"/>
                <a:cs typeface="Calibri" panose="020F0502020204030204" pitchFamily="34" charset="0"/>
              </a:defRPr>
            </a:lvl3pPr>
            <a:lvl4pPr marL="952476" indent="-228594">
              <a:lnSpc>
                <a:spcPct val="150000"/>
              </a:lnSpc>
              <a:defRPr sz="2133" baseline="0">
                <a:solidFill>
                  <a:srgbClr val="281F6B"/>
                </a:solidFill>
                <a:latin typeface="Aptos" panose="020B0004020202020204" pitchFamily="34" charset="0"/>
                <a:cs typeface="Calibri" panose="020F0502020204030204" pitchFamily="34" charset="0"/>
              </a:defRPr>
            </a:lvl4pPr>
            <a:lvl5pPr marL="1193770" indent="-241294">
              <a:lnSpc>
                <a:spcPct val="150000"/>
              </a:lnSpc>
              <a:defRPr sz="2133">
                <a:solidFill>
                  <a:srgbClr val="281F6B"/>
                </a:solidFill>
                <a:latin typeface="Aptos" panose="020B000402020202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dirty="0"/>
          </a:p>
        </p:txBody>
      </p:sp>
      <p:sp>
        <p:nvSpPr>
          <p:cNvPr id="10" name="Content Placeholder 2"/>
          <p:cNvSpPr>
            <a:spLocks noGrp="1"/>
          </p:cNvSpPr>
          <p:nvPr>
            <p:ph idx="15"/>
          </p:nvPr>
        </p:nvSpPr>
        <p:spPr>
          <a:xfrm>
            <a:off x="6412895" y="2580442"/>
            <a:ext cx="5222400" cy="3063757"/>
          </a:xfrm>
          <a:prstGeom prst="rect">
            <a:avLst/>
          </a:prstGeom>
        </p:spPr>
        <p:txBody>
          <a:bodyPr>
            <a:normAutofit/>
          </a:bodyPr>
          <a:lstStyle>
            <a:lvl1pPr marL="241294" indent="-241294">
              <a:lnSpc>
                <a:spcPct val="150000"/>
              </a:lnSpc>
              <a:buFont typeface="Wingdings" panose="05000000000000000000" pitchFamily="2" charset="2"/>
              <a:buChar char="§"/>
              <a:defRPr sz="2133">
                <a:solidFill>
                  <a:srgbClr val="281F6B"/>
                </a:solidFill>
                <a:latin typeface="Aptos" panose="020B0004020202020204" pitchFamily="34" charset="0"/>
                <a:cs typeface="Calibri" panose="020F0502020204030204" pitchFamily="34" charset="0"/>
              </a:defRPr>
            </a:lvl1pPr>
            <a:lvl2pPr marL="482588" indent="-241294">
              <a:lnSpc>
                <a:spcPct val="150000"/>
              </a:lnSpc>
              <a:defRPr sz="2133">
                <a:solidFill>
                  <a:srgbClr val="281F6B"/>
                </a:solidFill>
                <a:latin typeface="Aptos" panose="020B0004020202020204" pitchFamily="34" charset="0"/>
                <a:cs typeface="Calibri" panose="020F0502020204030204" pitchFamily="34" charset="0"/>
              </a:defRPr>
            </a:lvl2pPr>
            <a:lvl3pPr marL="723882" indent="-241294">
              <a:lnSpc>
                <a:spcPct val="150000"/>
              </a:lnSpc>
              <a:defRPr sz="2133">
                <a:solidFill>
                  <a:srgbClr val="281F6B"/>
                </a:solidFill>
                <a:latin typeface="Aptos" panose="020B0004020202020204" pitchFamily="34" charset="0"/>
                <a:cs typeface="Calibri" panose="020F0502020204030204" pitchFamily="34" charset="0"/>
              </a:defRPr>
            </a:lvl3pPr>
            <a:lvl4pPr marL="952476" indent="-228594">
              <a:lnSpc>
                <a:spcPct val="150000"/>
              </a:lnSpc>
              <a:defRPr sz="2133" baseline="0">
                <a:solidFill>
                  <a:srgbClr val="281F6B"/>
                </a:solidFill>
                <a:latin typeface="Aptos" panose="020B0004020202020204" pitchFamily="34" charset="0"/>
                <a:cs typeface="Calibri" panose="020F0502020204030204" pitchFamily="34" charset="0"/>
              </a:defRPr>
            </a:lvl4pPr>
            <a:lvl5pPr marL="1193770" indent="-241294">
              <a:lnSpc>
                <a:spcPct val="150000"/>
              </a:lnSpc>
              <a:defRPr sz="2133">
                <a:solidFill>
                  <a:srgbClr val="281F6B"/>
                </a:solidFill>
                <a:latin typeface="Aptos" panose="020B000402020202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dirty="0"/>
          </a:p>
        </p:txBody>
      </p:sp>
      <p:sp>
        <p:nvSpPr>
          <p:cNvPr id="8" name="Text Placeholder 2"/>
          <p:cNvSpPr>
            <a:spLocks noGrp="1"/>
          </p:cNvSpPr>
          <p:nvPr>
            <p:ph type="body" idx="16"/>
          </p:nvPr>
        </p:nvSpPr>
        <p:spPr>
          <a:xfrm>
            <a:off x="761999" y="1722294"/>
            <a:ext cx="5222400" cy="707886"/>
          </a:xfrm>
          <a:prstGeom prst="rect">
            <a:avLst/>
          </a:prstGeom>
        </p:spPr>
        <p:txBody>
          <a:bodyPr anchor="b">
            <a:spAutoFit/>
          </a:bodyPr>
          <a:lstStyle>
            <a:lvl1pPr marL="0" indent="0">
              <a:lnSpc>
                <a:spcPct val="100000"/>
              </a:lnSpc>
              <a:buNone/>
              <a:defRPr sz="2000" b="1">
                <a:solidFill>
                  <a:srgbClr val="281F6B"/>
                </a:solidFill>
                <a:latin typeface="Aptos" panose="020B000402020202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Cliquez pour modifier les styles du texte du masque</a:t>
            </a:r>
          </a:p>
        </p:txBody>
      </p:sp>
      <p:sp>
        <p:nvSpPr>
          <p:cNvPr id="9" name="Text Placeholder 2"/>
          <p:cNvSpPr>
            <a:spLocks noGrp="1"/>
          </p:cNvSpPr>
          <p:nvPr>
            <p:ph type="body" idx="17"/>
          </p:nvPr>
        </p:nvSpPr>
        <p:spPr>
          <a:xfrm>
            <a:off x="6412895" y="1722294"/>
            <a:ext cx="5222400" cy="707886"/>
          </a:xfrm>
          <a:prstGeom prst="rect">
            <a:avLst/>
          </a:prstGeom>
        </p:spPr>
        <p:txBody>
          <a:bodyPr anchor="b">
            <a:spAutoFit/>
          </a:bodyPr>
          <a:lstStyle>
            <a:lvl1pPr marL="0" indent="0">
              <a:lnSpc>
                <a:spcPct val="100000"/>
              </a:lnSpc>
              <a:buNone/>
              <a:defRPr sz="2000" b="1">
                <a:solidFill>
                  <a:srgbClr val="281F6B"/>
                </a:solidFill>
                <a:latin typeface="Aptos" panose="020B000402020202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Cliquez pour modifier les styles du texte du masque</a:t>
            </a:r>
          </a:p>
        </p:txBody>
      </p:sp>
      <p:sp>
        <p:nvSpPr>
          <p:cNvPr id="12" name="Title 1"/>
          <p:cNvSpPr>
            <a:spLocks noGrp="1"/>
          </p:cNvSpPr>
          <p:nvPr>
            <p:ph type="title"/>
          </p:nvPr>
        </p:nvSpPr>
        <p:spPr>
          <a:xfrm>
            <a:off x="762000" y="934778"/>
            <a:ext cx="10449984" cy="656591"/>
          </a:xfrm>
          <a:prstGeom prst="rect">
            <a:avLst/>
          </a:prstGeom>
        </p:spPr>
        <p:txBody>
          <a:bodyPr/>
          <a:lstStyle>
            <a:lvl1pPr>
              <a:defRPr sz="4267">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11" name="Footer Placeholder 5">
            <a:extLst>
              <a:ext uri="{FF2B5EF4-FFF2-40B4-BE49-F238E27FC236}">
                <a16:creationId xmlns:a16="http://schemas.microsoft.com/office/drawing/2014/main" id="{05A54BBB-C784-42D5-94E9-C3D55B88AD33}"/>
              </a:ext>
            </a:extLst>
          </p:cNvPr>
          <p:cNvSpPr>
            <a:spLocks noGrp="1"/>
          </p:cNvSpPr>
          <p:nvPr>
            <p:ph type="ftr" sz="quarter" idx="18"/>
          </p:nvPr>
        </p:nvSpPr>
        <p:spPr>
          <a:xfrm>
            <a:off x="3634317" y="6409267"/>
            <a:ext cx="3860800" cy="186267"/>
          </a:xfrm>
        </p:spPr>
        <p:txBody>
          <a:bodyPr/>
          <a:lstStyle>
            <a:lvl1pPr>
              <a:defRPr dirty="0">
                <a:latin typeface="Aptos" panose="020B0004020202020204" pitchFamily="34" charset="0"/>
                <a:cs typeface="Calibri" panose="020F0502020204030204" pitchFamily="34" charset="0"/>
              </a:defRPr>
            </a:lvl1pPr>
          </a:lstStyle>
          <a:p>
            <a:pPr>
              <a:defRPr/>
            </a:pPr>
            <a:endParaRPr lang="nl-NL"/>
          </a:p>
        </p:txBody>
      </p:sp>
      <p:sp>
        <p:nvSpPr>
          <p:cNvPr id="13" name="Slide Number Placeholder 2">
            <a:extLst>
              <a:ext uri="{FF2B5EF4-FFF2-40B4-BE49-F238E27FC236}">
                <a16:creationId xmlns:a16="http://schemas.microsoft.com/office/drawing/2014/main" id="{023CBF4B-71D3-4892-9C36-C22487D5EAB9}"/>
              </a:ext>
            </a:extLst>
          </p:cNvPr>
          <p:cNvSpPr>
            <a:spLocks noGrp="1"/>
          </p:cNvSpPr>
          <p:nvPr>
            <p:ph type="sldNum" sz="quarter" idx="19"/>
          </p:nvPr>
        </p:nvSpPr>
        <p:spPr>
          <a:xfrm>
            <a:off x="8354484" y="6409267"/>
            <a:ext cx="2844800" cy="186267"/>
          </a:xfrm>
        </p:spPr>
        <p:txBody>
          <a:bodyPr/>
          <a:lstStyle>
            <a:lvl1pPr>
              <a:defRPr>
                <a:cs typeface="Calibri" panose="020F0502020204030204" pitchFamily="34" charset="0"/>
              </a:defRPr>
            </a:lvl1pPr>
          </a:lstStyle>
          <a:p>
            <a:fld id="{E4298C2C-4CA7-4CCC-850D-70AF5321EB93}" type="slidenum">
              <a:rPr lang="nl-NL" altLang="fr-FR"/>
              <a:pPr/>
              <a:t>‹N°›</a:t>
            </a:fld>
            <a:endParaRPr lang="nl-NL" altLang="fr-FR"/>
          </a:p>
        </p:txBody>
      </p:sp>
    </p:spTree>
    <p:extLst>
      <p:ext uri="{BB962C8B-B14F-4D97-AF65-F5344CB8AC3E}">
        <p14:creationId xmlns:p14="http://schemas.microsoft.com/office/powerpoint/2010/main" val="2387801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Niet invoegen (systeemdia)">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6" name="Object 3" hidden="1">
            <a:extLst>
              <a:ext uri="{FF2B5EF4-FFF2-40B4-BE49-F238E27FC236}">
                <a16:creationId xmlns:a16="http://schemas.microsoft.com/office/drawing/2014/main" id="{02E1388C-634A-4994-ACA6-1AA696715307}"/>
              </a:ext>
            </a:extLst>
          </p:cNvPr>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6" name="Object 3" hidden="1">
                        <a:extLst>
                          <a:ext uri="{FF2B5EF4-FFF2-40B4-BE49-F238E27FC236}">
                            <a16:creationId xmlns:a16="http://schemas.microsoft.com/office/drawing/2014/main" id="{02E1388C-634A-4994-ACA6-1AA696715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fbeelding 2">
            <a:extLst>
              <a:ext uri="{FF2B5EF4-FFF2-40B4-BE49-F238E27FC236}">
                <a16:creationId xmlns:a16="http://schemas.microsoft.com/office/drawing/2014/main" id="{99BF42BF-4B5F-4647-9980-DD8EAA46D37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438467" y="2336800"/>
            <a:ext cx="753533"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4"/>
          <p:cNvSpPr>
            <a:spLocks noGrp="1"/>
          </p:cNvSpPr>
          <p:nvPr>
            <p:ph type="pic" sz="quarter" idx="10"/>
          </p:nvPr>
        </p:nvSpPr>
        <p:spPr>
          <a:xfrm>
            <a:off x="7636799" y="-1"/>
            <a:ext cx="4555200" cy="6859200"/>
          </a:xfrm>
          <a:prstGeom prst="rect">
            <a:avLst/>
          </a:prstGeom>
        </p:spPr>
        <p:txBody>
          <a:bodyPr anchor="ctr" anchorCtr="0">
            <a:normAutofit/>
          </a:bodyPr>
          <a:lstStyle>
            <a:lvl1pPr marL="0" indent="0" algn="ctr">
              <a:buNone/>
              <a:defRPr sz="2400" baseline="0"/>
            </a:lvl1pPr>
          </a:lstStyle>
          <a:p>
            <a:pPr lvl="0"/>
            <a:r>
              <a:rPr lang="fr-FR" noProof="0"/>
              <a:t>Cliquez sur l'icône pour ajouter une image</a:t>
            </a:r>
            <a:endParaRPr lang="nl-NL" noProof="0" dirty="0"/>
          </a:p>
        </p:txBody>
      </p:sp>
      <p:sp>
        <p:nvSpPr>
          <p:cNvPr id="2" name="Title 1"/>
          <p:cNvSpPr>
            <a:spLocks noGrp="1"/>
          </p:cNvSpPr>
          <p:nvPr>
            <p:ph type="ctrTitle"/>
          </p:nvPr>
        </p:nvSpPr>
        <p:spPr>
          <a:xfrm>
            <a:off x="854129" y="2536233"/>
            <a:ext cx="6695267" cy="748988"/>
          </a:xfrm>
          <a:prstGeom prst="rect">
            <a:avLst/>
          </a:prstGeom>
        </p:spPr>
        <p:txBody>
          <a:bodyPr wrap="square">
            <a:spAutoFit/>
          </a:bodyPr>
          <a:lstStyle>
            <a:lvl1pPr algn="l">
              <a:defRPr sz="4267" b="1" baseline="0">
                <a:solidFill>
                  <a:srgbClr val="281F6B"/>
                </a:solidFill>
                <a:latin typeface="Aptos" panose="020B0004020202020204" pitchFamily="34" charset="0"/>
                <a:cs typeface="Calibri" panose="020F0502020204030204" pitchFamily="34" charset="0"/>
              </a:defRPr>
            </a:lvl1pPr>
          </a:lstStyle>
          <a:p>
            <a:r>
              <a:rPr lang="fr-FR"/>
              <a:t>Modifiez le style du titre</a:t>
            </a:r>
            <a:endParaRPr lang="nl-NL" dirty="0"/>
          </a:p>
        </p:txBody>
      </p:sp>
      <p:sp>
        <p:nvSpPr>
          <p:cNvPr id="5" name="Subtitle 2"/>
          <p:cNvSpPr>
            <a:spLocks noGrp="1"/>
          </p:cNvSpPr>
          <p:nvPr>
            <p:ph type="subTitle" idx="1"/>
          </p:nvPr>
        </p:nvSpPr>
        <p:spPr>
          <a:xfrm>
            <a:off x="854130" y="3626089"/>
            <a:ext cx="4728884" cy="758797"/>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nl-NL" dirty="0"/>
          </a:p>
        </p:txBody>
      </p:sp>
    </p:spTree>
    <p:extLst>
      <p:ext uri="{BB962C8B-B14F-4D97-AF65-F5344CB8AC3E}">
        <p14:creationId xmlns:p14="http://schemas.microsoft.com/office/powerpoint/2010/main" val="2618189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sp>
        <p:nvSpPr>
          <p:cNvPr id="10" name="Fond bleu"/>
          <p:cNvSpPr/>
          <p:nvPr userDrawn="1"/>
        </p:nvSpPr>
        <p:spPr>
          <a:xfrm>
            <a:off x="0" y="2049446"/>
            <a:ext cx="12192000" cy="4808558"/>
          </a:xfrm>
          <a:custGeom>
            <a:avLst/>
            <a:gdLst/>
            <a:ahLst/>
            <a:cxnLst/>
            <a:rect l="l" t="t" r="r" b="b"/>
            <a:pathLst>
              <a:path w="9144000" h="3786504">
                <a:moveTo>
                  <a:pt x="0" y="0"/>
                </a:moveTo>
                <a:lnTo>
                  <a:pt x="9144000" y="0"/>
                </a:lnTo>
                <a:lnTo>
                  <a:pt x="9144000" y="3786187"/>
                </a:lnTo>
                <a:lnTo>
                  <a:pt x="0" y="3786187"/>
                </a:lnTo>
                <a:lnTo>
                  <a:pt x="0" y="0"/>
                </a:lnTo>
                <a:close/>
              </a:path>
            </a:pathLst>
          </a:custGeom>
          <a:solidFill>
            <a:srgbClr val="312E82"/>
          </a:solidFill>
        </p:spPr>
        <p:txBody>
          <a:bodyPr wrap="square" lIns="0" tIns="0" rIns="0" bIns="0" rtlCol="0"/>
          <a:lstStyle/>
          <a:p>
            <a:endParaRPr sz="1800"/>
          </a:p>
        </p:txBody>
      </p:sp>
      <p:pic>
        <p:nvPicPr>
          <p:cNvPr id="25" name="Imag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a:off x="9027902" y="4575870"/>
            <a:ext cx="3164098" cy="1859441"/>
          </a:xfrm>
          <a:prstGeom prst="rect">
            <a:avLst/>
          </a:prstGeom>
        </p:spPr>
      </p:pic>
      <p:pic>
        <p:nvPicPr>
          <p:cNvPr id="28" name="Imag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9239" y="2"/>
            <a:ext cx="1597290" cy="1420491"/>
          </a:xfrm>
          <a:prstGeom prst="rect">
            <a:avLst/>
          </a:prstGeom>
        </p:spPr>
      </p:pic>
      <p:sp>
        <p:nvSpPr>
          <p:cNvPr id="23" name="Logo Gustave Eiffel"/>
          <p:cNvSpPr/>
          <p:nvPr userDrawn="1"/>
        </p:nvSpPr>
        <p:spPr>
          <a:xfrm>
            <a:off x="1089458" y="5587957"/>
            <a:ext cx="2765571" cy="578050"/>
          </a:xfrm>
          <a:prstGeom prst="rect">
            <a:avLst/>
          </a:prstGeom>
          <a:blipFill>
            <a:blip r:embed="rId4" cstate="print"/>
            <a:stretch>
              <a:fillRect/>
            </a:stretch>
          </a:blipFill>
        </p:spPr>
        <p:txBody>
          <a:bodyPr wrap="square" lIns="0" tIns="0" rIns="0" bIns="0" rtlCol="0"/>
          <a:lstStyle/>
          <a:p>
            <a:endParaRPr sz="1800"/>
          </a:p>
        </p:txBody>
      </p:sp>
      <p:pic>
        <p:nvPicPr>
          <p:cNvPr id="24" name="Imag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86808" y="6227642"/>
            <a:ext cx="1054699" cy="627942"/>
          </a:xfrm>
          <a:prstGeom prst="rect">
            <a:avLst/>
          </a:prstGeom>
        </p:spPr>
      </p:pic>
      <p:pic>
        <p:nvPicPr>
          <p:cNvPr id="26" name="Imag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27902" y="1147000"/>
            <a:ext cx="3164098" cy="1859441"/>
          </a:xfrm>
          <a:prstGeom prst="rect">
            <a:avLst/>
          </a:prstGeom>
        </p:spPr>
      </p:pic>
      <p:sp>
        <p:nvSpPr>
          <p:cNvPr id="3" name="ZoneTexte 2"/>
          <p:cNvSpPr txBox="1"/>
          <p:nvPr userDrawn="1"/>
        </p:nvSpPr>
        <p:spPr>
          <a:xfrm>
            <a:off x="1149093" y="4961500"/>
            <a:ext cx="3505200" cy="415498"/>
          </a:xfrm>
          <a:prstGeom prst="rect">
            <a:avLst/>
          </a:prstGeom>
          <a:noFill/>
        </p:spPr>
        <p:txBody>
          <a:bodyPr wrap="square" rtlCol="0">
            <a:spAutoFit/>
          </a:bodyPr>
          <a:lstStyle/>
          <a:p>
            <a:r>
              <a:rPr lang="fr-FR" sz="2100">
                <a:solidFill>
                  <a:schemeClr val="bg1"/>
                </a:solidFill>
              </a:rPr>
              <a:t>Dr. Laetitia</a:t>
            </a:r>
            <a:r>
              <a:rPr lang="fr-FR" sz="2100" baseline="0">
                <a:solidFill>
                  <a:schemeClr val="bg1"/>
                </a:solidFill>
              </a:rPr>
              <a:t> </a:t>
            </a:r>
            <a:r>
              <a:rPr lang="fr-FR" sz="2100" err="1">
                <a:solidFill>
                  <a:schemeClr val="bg1"/>
                </a:solidFill>
              </a:rPr>
              <a:t>Dablanc</a:t>
            </a:r>
            <a:endParaRPr lang="fr-FR" sz="2100">
              <a:solidFill>
                <a:schemeClr val="bg1"/>
              </a:solidFill>
            </a:endParaRPr>
          </a:p>
        </p:txBody>
      </p:sp>
    </p:spTree>
    <p:extLst>
      <p:ext uri="{BB962C8B-B14F-4D97-AF65-F5344CB8AC3E}">
        <p14:creationId xmlns:p14="http://schemas.microsoft.com/office/powerpoint/2010/main" val="4114653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age sous-titre">
    <p:bg>
      <p:bgPr>
        <a:solidFill>
          <a:schemeClr val="bg1"/>
        </a:solidFill>
        <a:effectLst/>
      </p:bgPr>
    </p:bg>
    <p:spTree>
      <p:nvGrpSpPr>
        <p:cNvPr id="1" name=""/>
        <p:cNvGrpSpPr/>
        <p:nvPr/>
      </p:nvGrpSpPr>
      <p:grpSpPr>
        <a:xfrm>
          <a:off x="0" y="0"/>
          <a:ext cx="0" cy="0"/>
          <a:chOff x="0" y="0"/>
          <a:chExt cx="0" cy="0"/>
        </a:xfrm>
      </p:grpSpPr>
      <p:sp>
        <p:nvSpPr>
          <p:cNvPr id="16" name="Fond bleu clair"/>
          <p:cNvSpPr/>
          <p:nvPr userDrawn="1"/>
        </p:nvSpPr>
        <p:spPr>
          <a:xfrm>
            <a:off x="0" y="3012416"/>
            <a:ext cx="12192000" cy="3845903"/>
          </a:xfrm>
          <a:custGeom>
            <a:avLst/>
            <a:gdLst/>
            <a:ahLst/>
            <a:cxnLst/>
            <a:rect l="l" t="t" r="r" b="b"/>
            <a:pathLst>
              <a:path w="9144000" h="3786504">
                <a:moveTo>
                  <a:pt x="0" y="0"/>
                </a:moveTo>
                <a:lnTo>
                  <a:pt x="9144000" y="0"/>
                </a:lnTo>
                <a:lnTo>
                  <a:pt x="9144000" y="3786187"/>
                </a:lnTo>
                <a:lnTo>
                  <a:pt x="0" y="3786187"/>
                </a:lnTo>
                <a:lnTo>
                  <a:pt x="0" y="0"/>
                </a:lnTo>
                <a:close/>
              </a:path>
            </a:pathLst>
          </a:custGeom>
          <a:solidFill>
            <a:srgbClr val="1EAFD0"/>
          </a:solidFill>
        </p:spPr>
        <p:txBody>
          <a:bodyPr wrap="square" lIns="0" tIns="0" rIns="0" bIns="0" rtlCol="0"/>
          <a:lstStyle/>
          <a:p>
            <a:endParaRPr sz="1800"/>
          </a:p>
        </p:txBody>
      </p:sp>
      <p:pic>
        <p:nvPicPr>
          <p:cNvPr id="26" name="Imag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9239" y="6225837"/>
            <a:ext cx="1054699" cy="627942"/>
          </a:xfrm>
          <a:prstGeom prst="rect">
            <a:avLst/>
          </a:prstGeom>
        </p:spPr>
      </p:pic>
      <p:pic>
        <p:nvPicPr>
          <p:cNvPr id="27" name="Imag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27902" y="4565234"/>
            <a:ext cx="3164098" cy="1865538"/>
          </a:xfrm>
          <a:prstGeom prst="rect">
            <a:avLst/>
          </a:prstGeom>
        </p:spPr>
      </p:pic>
      <p:sp>
        <p:nvSpPr>
          <p:cNvPr id="18" name="Fond bleu"/>
          <p:cNvSpPr/>
          <p:nvPr/>
        </p:nvSpPr>
        <p:spPr>
          <a:xfrm>
            <a:off x="2781302" y="0"/>
            <a:ext cx="9410700" cy="4603750"/>
          </a:xfrm>
          <a:custGeom>
            <a:avLst/>
            <a:gdLst/>
            <a:ahLst/>
            <a:cxnLst/>
            <a:rect l="l" t="t" r="r" b="b"/>
            <a:pathLst>
              <a:path w="7058025" h="4603750">
                <a:moveTo>
                  <a:pt x="0" y="0"/>
                </a:moveTo>
                <a:lnTo>
                  <a:pt x="7058025" y="0"/>
                </a:lnTo>
                <a:lnTo>
                  <a:pt x="7058025" y="4603625"/>
                </a:lnTo>
                <a:lnTo>
                  <a:pt x="0" y="4603625"/>
                </a:lnTo>
                <a:lnTo>
                  <a:pt x="0" y="0"/>
                </a:lnTo>
                <a:close/>
              </a:path>
            </a:pathLst>
          </a:custGeom>
          <a:solidFill>
            <a:srgbClr val="312E82"/>
          </a:solidFill>
        </p:spPr>
        <p:txBody>
          <a:bodyPr wrap="square" lIns="0" tIns="0" rIns="0" bIns="0" rtlCol="0"/>
          <a:lstStyle/>
          <a:p>
            <a:endParaRPr sz="1800"/>
          </a:p>
        </p:txBody>
      </p:sp>
      <p:sp>
        <p:nvSpPr>
          <p:cNvPr id="4" name="Titre 3"/>
          <p:cNvSpPr>
            <a:spLocks noGrp="1"/>
          </p:cNvSpPr>
          <p:nvPr>
            <p:ph type="title" hasCustomPrompt="1"/>
          </p:nvPr>
        </p:nvSpPr>
        <p:spPr>
          <a:xfrm>
            <a:off x="5814000" y="3127771"/>
            <a:ext cx="6174800" cy="1325563"/>
          </a:xfrm>
          <a:prstGeom prst="rect">
            <a:avLst/>
          </a:prstGeom>
        </p:spPr>
        <p:txBody>
          <a:bodyPr anchor="ctr" anchorCtr="0"/>
          <a:lstStyle>
            <a:lvl1pPr>
              <a:defRPr sz="3200" b="1">
                <a:solidFill>
                  <a:schemeClr val="bg2"/>
                </a:solidFill>
              </a:defRPr>
            </a:lvl1pPr>
          </a:lstStyle>
          <a:p>
            <a:r>
              <a:rPr lang="fr-FR" dirty="0"/>
              <a:t>Cliquez pour ajouter un sous-titre</a:t>
            </a:r>
          </a:p>
        </p:txBody>
      </p:sp>
      <p:pic>
        <p:nvPicPr>
          <p:cNvPr id="24" name="Imag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27902" y="1147000"/>
            <a:ext cx="3164098" cy="1859441"/>
          </a:xfrm>
          <a:prstGeom prst="rect">
            <a:avLst/>
          </a:prstGeom>
        </p:spPr>
      </p:pic>
      <p:pic>
        <p:nvPicPr>
          <p:cNvPr id="25" name="Image 2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79239" y="2"/>
            <a:ext cx="1597290" cy="1420491"/>
          </a:xfrm>
          <a:prstGeom prst="rect">
            <a:avLst/>
          </a:prstGeom>
        </p:spPr>
      </p:pic>
    </p:spTree>
    <p:extLst>
      <p:ext uri="{BB962C8B-B14F-4D97-AF65-F5344CB8AC3E}">
        <p14:creationId xmlns:p14="http://schemas.microsoft.com/office/powerpoint/2010/main" val="2649241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contenu">
    <p:spTree>
      <p:nvGrpSpPr>
        <p:cNvPr id="1" name=""/>
        <p:cNvGrpSpPr/>
        <p:nvPr/>
      </p:nvGrpSpPr>
      <p:grpSpPr>
        <a:xfrm>
          <a:off x="0" y="0"/>
          <a:ext cx="0" cy="0"/>
          <a:chOff x="0" y="0"/>
          <a:chExt cx="0" cy="0"/>
        </a:xfrm>
      </p:grpSpPr>
      <p:sp>
        <p:nvSpPr>
          <p:cNvPr id="15" name="Titre"/>
          <p:cNvSpPr>
            <a:spLocks noGrp="1"/>
          </p:cNvSpPr>
          <p:nvPr>
            <p:ph type="title" hasCustomPrompt="1"/>
          </p:nvPr>
        </p:nvSpPr>
        <p:spPr>
          <a:xfrm>
            <a:off x="779848" y="384280"/>
            <a:ext cx="8508016" cy="781912"/>
          </a:xfrm>
          <a:prstGeom prst="rect">
            <a:avLst/>
          </a:prstGeom>
        </p:spPr>
        <p:txBody>
          <a:bodyPr/>
          <a:lstStyle>
            <a:lvl1pPr>
              <a:defRPr sz="2000" b="1" baseline="0">
                <a:solidFill>
                  <a:schemeClr val="tx1"/>
                </a:solidFill>
              </a:defRPr>
            </a:lvl1pPr>
          </a:lstStyle>
          <a:p>
            <a:r>
              <a:rPr lang="fr-FR" dirty="0"/>
              <a:t>CLIQUEZ POUR AJOUTER LE TITRE DE LA PAGE</a:t>
            </a:r>
          </a:p>
        </p:txBody>
      </p:sp>
      <p:sp>
        <p:nvSpPr>
          <p:cNvPr id="20" name="Corps de texte"/>
          <p:cNvSpPr>
            <a:spLocks noGrp="1"/>
          </p:cNvSpPr>
          <p:nvPr>
            <p:ph type="body" sz="quarter" idx="11" hasCustomPrompt="1"/>
          </p:nvPr>
        </p:nvSpPr>
        <p:spPr>
          <a:xfrm>
            <a:off x="780696" y="2910806"/>
            <a:ext cx="8525019" cy="3300238"/>
          </a:xfrm>
          <a:prstGeom prst="rect">
            <a:avLst/>
          </a:prstGeom>
        </p:spPr>
        <p:txBody>
          <a:bodyPr/>
          <a:lstStyle>
            <a:lvl1pPr>
              <a:defRPr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fr-FR" dirty="0"/>
              <a:t>Cliquez pour ajouter du texte</a:t>
            </a:r>
          </a:p>
        </p:txBody>
      </p:sp>
      <p:sp>
        <p:nvSpPr>
          <p:cNvPr id="19" name="Corps de texte"/>
          <p:cNvSpPr>
            <a:spLocks noGrp="1"/>
          </p:cNvSpPr>
          <p:nvPr>
            <p:ph type="body" sz="quarter" idx="10" hasCustomPrompt="1"/>
          </p:nvPr>
        </p:nvSpPr>
        <p:spPr>
          <a:xfrm>
            <a:off x="780696" y="1390798"/>
            <a:ext cx="8525019" cy="1295400"/>
          </a:xfrm>
          <a:prstGeom prst="rect">
            <a:avLst/>
          </a:prstGeom>
        </p:spPr>
        <p:txBody>
          <a:bodyPr/>
          <a:lstStyle>
            <a:lvl1pPr>
              <a:defRPr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fr-FR" dirty="0"/>
              <a:t>Cliquez pour ajouter du texte</a:t>
            </a: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0681" y="2"/>
            <a:ext cx="841321" cy="4651651"/>
          </a:xfrm>
          <a:prstGeom prst="rect">
            <a:avLst/>
          </a:prstGeom>
        </p:spPr>
      </p:pic>
    </p:spTree>
    <p:extLst>
      <p:ext uri="{BB962C8B-B14F-4D97-AF65-F5344CB8AC3E}">
        <p14:creationId xmlns:p14="http://schemas.microsoft.com/office/powerpoint/2010/main" val="1453061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contenu double colonne">
    <p:spTree>
      <p:nvGrpSpPr>
        <p:cNvPr id="1" name=""/>
        <p:cNvGrpSpPr/>
        <p:nvPr/>
      </p:nvGrpSpPr>
      <p:grpSpPr>
        <a:xfrm>
          <a:off x="0" y="0"/>
          <a:ext cx="0" cy="0"/>
          <a:chOff x="0" y="0"/>
          <a:chExt cx="0" cy="0"/>
        </a:xfrm>
      </p:grpSpPr>
      <p:sp>
        <p:nvSpPr>
          <p:cNvPr id="15" name="Titre"/>
          <p:cNvSpPr>
            <a:spLocks noGrp="1"/>
          </p:cNvSpPr>
          <p:nvPr>
            <p:ph type="title" hasCustomPrompt="1"/>
          </p:nvPr>
        </p:nvSpPr>
        <p:spPr>
          <a:xfrm>
            <a:off x="779848" y="384280"/>
            <a:ext cx="8508016" cy="781912"/>
          </a:xfrm>
          <a:prstGeom prst="rect">
            <a:avLst/>
          </a:prstGeom>
        </p:spPr>
        <p:txBody>
          <a:bodyPr/>
          <a:lstStyle>
            <a:lvl1pPr>
              <a:defRPr sz="2000" b="1" baseline="0">
                <a:solidFill>
                  <a:schemeClr val="tx1"/>
                </a:solidFill>
              </a:defRPr>
            </a:lvl1pPr>
          </a:lstStyle>
          <a:p>
            <a:r>
              <a:rPr lang="fr-FR" dirty="0"/>
              <a:t>CLIQUEZ POUR AJOUTER LE TITRE DE LA PAGE</a:t>
            </a:r>
          </a:p>
        </p:txBody>
      </p:sp>
      <p:sp>
        <p:nvSpPr>
          <p:cNvPr id="20" name="Corps de texte"/>
          <p:cNvSpPr>
            <a:spLocks noGrp="1"/>
          </p:cNvSpPr>
          <p:nvPr>
            <p:ph type="body" sz="quarter" idx="11" hasCustomPrompt="1"/>
          </p:nvPr>
        </p:nvSpPr>
        <p:spPr>
          <a:xfrm>
            <a:off x="780697" y="1447800"/>
            <a:ext cx="4096105" cy="4763244"/>
          </a:xfrm>
          <a:prstGeom prst="rect">
            <a:avLst/>
          </a:prstGeom>
        </p:spPr>
        <p:txBody>
          <a:bodyPr/>
          <a:lstStyle>
            <a:lvl1pPr>
              <a:defRPr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fr-FR" dirty="0"/>
              <a:t>Cliquez pour ajouter du texte</a:t>
            </a:r>
          </a:p>
        </p:txBody>
      </p:sp>
      <p:sp>
        <p:nvSpPr>
          <p:cNvPr id="6" name="Corps de texte"/>
          <p:cNvSpPr>
            <a:spLocks noGrp="1"/>
          </p:cNvSpPr>
          <p:nvPr>
            <p:ph type="body" sz="quarter" idx="12" hasCustomPrompt="1"/>
          </p:nvPr>
        </p:nvSpPr>
        <p:spPr>
          <a:xfrm>
            <a:off x="5191761" y="1447800"/>
            <a:ext cx="4096105" cy="4763244"/>
          </a:xfrm>
          <a:prstGeom prst="rect">
            <a:avLst/>
          </a:prstGeom>
        </p:spPr>
        <p:txBody>
          <a:bodyPr/>
          <a:lstStyle>
            <a:lvl1pPr>
              <a:defRPr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fr-FR" dirty="0"/>
              <a:t>Cliquez pour ajouter du texte</a:t>
            </a: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0681" y="2"/>
            <a:ext cx="841321" cy="4651651"/>
          </a:xfrm>
          <a:prstGeom prst="rect">
            <a:avLst/>
          </a:prstGeom>
        </p:spPr>
      </p:pic>
    </p:spTree>
    <p:extLst>
      <p:ext uri="{BB962C8B-B14F-4D97-AF65-F5344CB8AC3E}">
        <p14:creationId xmlns:p14="http://schemas.microsoft.com/office/powerpoint/2010/main" val="3378026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age Fin">
    <p:bg>
      <p:bgPr>
        <a:solidFill>
          <a:schemeClr val="bg1"/>
        </a:solidFill>
        <a:effectLst/>
      </p:bgPr>
    </p:bg>
    <p:spTree>
      <p:nvGrpSpPr>
        <p:cNvPr id="1" name=""/>
        <p:cNvGrpSpPr/>
        <p:nvPr/>
      </p:nvGrpSpPr>
      <p:grpSpPr>
        <a:xfrm>
          <a:off x="0" y="0"/>
          <a:ext cx="0" cy="0"/>
          <a:chOff x="0" y="0"/>
          <a:chExt cx="0" cy="0"/>
        </a:xfrm>
      </p:grpSpPr>
      <p:sp>
        <p:nvSpPr>
          <p:cNvPr id="16" name="Fond bleu"/>
          <p:cNvSpPr/>
          <p:nvPr/>
        </p:nvSpPr>
        <p:spPr>
          <a:xfrm>
            <a:off x="0" y="0"/>
            <a:ext cx="12192000" cy="6858000"/>
          </a:xfrm>
          <a:custGeom>
            <a:avLst/>
            <a:gdLst/>
            <a:ahLst/>
            <a:cxnLst/>
            <a:rect l="l" t="t" r="r" b="b"/>
            <a:pathLst>
              <a:path w="9144000" h="6858000">
                <a:moveTo>
                  <a:pt x="0" y="0"/>
                </a:moveTo>
                <a:lnTo>
                  <a:pt x="9144000" y="0"/>
                </a:lnTo>
                <a:lnTo>
                  <a:pt x="9144000" y="6857999"/>
                </a:lnTo>
                <a:lnTo>
                  <a:pt x="0" y="6857999"/>
                </a:lnTo>
                <a:lnTo>
                  <a:pt x="0" y="0"/>
                </a:lnTo>
                <a:close/>
              </a:path>
            </a:pathLst>
          </a:custGeom>
          <a:solidFill>
            <a:srgbClr val="312E82"/>
          </a:solidFill>
        </p:spPr>
        <p:txBody>
          <a:bodyPr wrap="square" lIns="0" tIns="0" rIns="0" bIns="0" rtlCol="0"/>
          <a:lstStyle/>
          <a:p>
            <a:endParaRPr sz="1800"/>
          </a:p>
        </p:txBody>
      </p:sp>
      <p:sp>
        <p:nvSpPr>
          <p:cNvPr id="8" name="Espace réservé du texte 2"/>
          <p:cNvSpPr>
            <a:spLocks noGrp="1"/>
          </p:cNvSpPr>
          <p:nvPr>
            <p:ph type="body" sz="quarter" idx="11" hasCustomPrompt="1"/>
          </p:nvPr>
        </p:nvSpPr>
        <p:spPr>
          <a:xfrm>
            <a:off x="5665487" y="2781299"/>
            <a:ext cx="5668479" cy="383741"/>
          </a:xfrm>
          <a:prstGeom prst="rect">
            <a:avLst/>
          </a:prstGeom>
        </p:spPr>
        <p:txBody>
          <a:bodyPr/>
          <a:lstStyle>
            <a:lvl1pPr>
              <a:defRPr b="1" baseline="0">
                <a:solidFill>
                  <a:schemeClr val="bg1"/>
                </a:solidFill>
              </a:defRPr>
            </a:lvl1pPr>
          </a:lstStyle>
          <a:p>
            <a:pPr lvl="0"/>
            <a:r>
              <a:rPr lang="fr-FR" dirty="0"/>
              <a:t>Prénom Nom</a:t>
            </a:r>
          </a:p>
        </p:txBody>
      </p:sp>
      <p:sp>
        <p:nvSpPr>
          <p:cNvPr id="10" name="Espace réservé du texte 2"/>
          <p:cNvSpPr>
            <a:spLocks noGrp="1"/>
          </p:cNvSpPr>
          <p:nvPr>
            <p:ph type="body" sz="quarter" idx="12" hasCustomPrompt="1"/>
          </p:nvPr>
        </p:nvSpPr>
        <p:spPr>
          <a:xfrm>
            <a:off x="5665487" y="3180106"/>
            <a:ext cx="5668479" cy="383741"/>
          </a:xfrm>
          <a:prstGeom prst="rect">
            <a:avLst/>
          </a:prstGeom>
        </p:spPr>
        <p:txBody>
          <a:bodyPr/>
          <a:lstStyle>
            <a:lvl1pPr>
              <a:defRPr b="0" baseline="0">
                <a:solidFill>
                  <a:schemeClr val="bg1"/>
                </a:solidFill>
              </a:defRPr>
            </a:lvl1pPr>
          </a:lstStyle>
          <a:p>
            <a:pPr lvl="0"/>
            <a:r>
              <a:rPr lang="fr-FR" dirty="0"/>
              <a:t>exemple@email.com</a:t>
            </a:r>
          </a:p>
        </p:txBody>
      </p:sp>
      <p:sp>
        <p:nvSpPr>
          <p:cNvPr id="11" name="Espace réservé du texte 2"/>
          <p:cNvSpPr>
            <a:spLocks noGrp="1"/>
          </p:cNvSpPr>
          <p:nvPr>
            <p:ph type="body" sz="quarter" idx="13" hasCustomPrompt="1"/>
          </p:nvPr>
        </p:nvSpPr>
        <p:spPr>
          <a:xfrm>
            <a:off x="5665487" y="3578913"/>
            <a:ext cx="5668479" cy="383741"/>
          </a:xfrm>
          <a:prstGeom prst="rect">
            <a:avLst/>
          </a:prstGeom>
        </p:spPr>
        <p:txBody>
          <a:bodyPr/>
          <a:lstStyle>
            <a:lvl1pPr>
              <a:defRPr b="0" baseline="0">
                <a:solidFill>
                  <a:schemeClr val="bg1"/>
                </a:solidFill>
              </a:defRPr>
            </a:lvl1pPr>
          </a:lstStyle>
          <a:p>
            <a:pPr lvl="0"/>
            <a:r>
              <a:rPr lang="fr-FR" dirty="0"/>
              <a:t>06 xx </a:t>
            </a:r>
            <a:r>
              <a:rPr lang="fr-FR" dirty="0" err="1"/>
              <a:t>xx</a:t>
            </a:r>
            <a:r>
              <a:rPr lang="fr-FR" dirty="0"/>
              <a:t> </a:t>
            </a:r>
            <a:r>
              <a:rPr lang="fr-FR" dirty="0" err="1"/>
              <a:t>xx</a:t>
            </a:r>
            <a:r>
              <a:rPr lang="fr-FR" dirty="0"/>
              <a:t> </a:t>
            </a:r>
            <a:r>
              <a:rPr lang="fr-FR" dirty="0" err="1"/>
              <a:t>xx</a:t>
            </a:r>
            <a:endParaRPr lang="fr-FR" dirty="0"/>
          </a:p>
        </p:txBody>
      </p:sp>
      <p:grpSp>
        <p:nvGrpSpPr>
          <p:cNvPr id="40" name="Groupe 39"/>
          <p:cNvGrpSpPr/>
          <p:nvPr userDrawn="1"/>
        </p:nvGrpSpPr>
        <p:grpSpPr>
          <a:xfrm>
            <a:off x="0" y="3650861"/>
            <a:ext cx="3216618" cy="3207140"/>
            <a:chOff x="0" y="3650861"/>
            <a:chExt cx="3216618" cy="3207140"/>
          </a:xfrm>
        </p:grpSpPr>
        <p:pic>
          <p:nvPicPr>
            <p:cNvPr id="41" name="Image 40"/>
            <p:cNvPicPr>
              <a:picLocks noChangeAspect="1"/>
            </p:cNvPicPr>
            <p:nvPr userDrawn="1"/>
          </p:nvPicPr>
          <p:blipFill rotWithShape="1">
            <a:blip r:embed="rId2">
              <a:extLst>
                <a:ext uri="{28A0092B-C50C-407E-A947-70E740481C1C}">
                  <a14:useLocalDpi xmlns:a14="http://schemas.microsoft.com/office/drawing/2010/main" val="0"/>
                </a:ext>
              </a:extLst>
            </a:blip>
            <a:srcRect l="7486"/>
            <a:stretch/>
          </p:blipFill>
          <p:spPr>
            <a:xfrm>
              <a:off x="0" y="3650861"/>
              <a:ext cx="2064284" cy="1310754"/>
            </a:xfrm>
            <a:prstGeom prst="rect">
              <a:avLst/>
            </a:prstGeom>
          </p:spPr>
        </p:pic>
        <p:pic>
          <p:nvPicPr>
            <p:cNvPr id="42" name="Image 41"/>
            <p:cNvPicPr>
              <a:picLocks noChangeAspect="1"/>
            </p:cNvPicPr>
            <p:nvPr userDrawn="1"/>
          </p:nvPicPr>
          <p:blipFill rotWithShape="1">
            <a:blip r:embed="rId3">
              <a:extLst>
                <a:ext uri="{28A0092B-C50C-407E-A947-70E740481C1C}">
                  <a14:useLocalDpi xmlns:a14="http://schemas.microsoft.com/office/drawing/2010/main" val="0"/>
                </a:ext>
              </a:extLst>
            </a:blip>
            <a:srcRect b="6537"/>
            <a:stretch/>
          </p:blipFill>
          <p:spPr>
            <a:xfrm>
              <a:off x="1905864" y="4772535"/>
              <a:ext cx="1310754" cy="2085466"/>
            </a:xfrm>
            <a:prstGeom prst="rect">
              <a:avLst/>
            </a:prstGeom>
          </p:spPr>
        </p:pic>
        <p:pic>
          <p:nvPicPr>
            <p:cNvPr id="43" name="Image 42"/>
            <p:cNvPicPr>
              <a:picLocks noChangeAspect="1"/>
            </p:cNvPicPr>
            <p:nvPr userDrawn="1"/>
          </p:nvPicPr>
          <p:blipFill rotWithShape="1">
            <a:blip r:embed="rId4">
              <a:extLst>
                <a:ext uri="{28A0092B-C50C-407E-A947-70E740481C1C}">
                  <a14:useLocalDpi xmlns:a14="http://schemas.microsoft.com/office/drawing/2010/main" val="0"/>
                </a:ext>
              </a:extLst>
            </a:blip>
            <a:srcRect l="36486" b="35303"/>
            <a:stretch/>
          </p:blipFill>
          <p:spPr>
            <a:xfrm>
              <a:off x="0" y="5871928"/>
              <a:ext cx="968038" cy="986072"/>
            </a:xfrm>
            <a:prstGeom prst="rect">
              <a:avLst/>
            </a:prstGeom>
          </p:spPr>
        </p:pic>
      </p:grpSp>
      <p:pic>
        <p:nvPicPr>
          <p:cNvPr id="44" name="Image 43"/>
          <p:cNvPicPr>
            <a:picLocks noChangeAspect="1"/>
          </p:cNvPicPr>
          <p:nvPr userDrawn="1"/>
        </p:nvPicPr>
        <p:blipFill rotWithShape="1">
          <a:blip r:embed="rId2">
            <a:extLst>
              <a:ext uri="{28A0092B-C50C-407E-A947-70E740481C1C}">
                <a14:useLocalDpi xmlns:a14="http://schemas.microsoft.com/office/drawing/2010/main" val="0"/>
              </a:ext>
            </a:extLst>
          </a:blip>
          <a:srcRect l="41854"/>
          <a:stretch/>
        </p:blipFill>
        <p:spPr>
          <a:xfrm rot="5400000">
            <a:off x="1896426" y="-6666"/>
            <a:ext cx="1297423" cy="1310754"/>
          </a:xfrm>
          <a:prstGeom prst="rect">
            <a:avLst/>
          </a:prstGeom>
        </p:spPr>
      </p:pic>
      <p:pic>
        <p:nvPicPr>
          <p:cNvPr id="45" name="Image 44"/>
          <p:cNvPicPr>
            <a:picLocks noChangeAspect="1"/>
          </p:cNvPicPr>
          <p:nvPr userDrawn="1"/>
        </p:nvPicPr>
        <p:blipFill rotWithShape="1">
          <a:blip r:embed="rId3">
            <a:extLst>
              <a:ext uri="{28A0092B-C50C-407E-A947-70E740481C1C}">
                <a14:useLocalDpi xmlns:a14="http://schemas.microsoft.com/office/drawing/2010/main" val="0"/>
              </a:ext>
            </a:extLst>
          </a:blip>
          <a:srcRect b="6537"/>
          <a:stretch/>
        </p:blipFill>
        <p:spPr>
          <a:xfrm rot="5400000">
            <a:off x="380730" y="751648"/>
            <a:ext cx="1310754" cy="2085466"/>
          </a:xfrm>
          <a:prstGeom prst="rect">
            <a:avLst/>
          </a:prstGeom>
        </p:spPr>
      </p:pic>
      <p:pic>
        <p:nvPicPr>
          <p:cNvPr id="46" name="Image 45"/>
          <p:cNvPicPr>
            <a:picLocks noChangeAspect="1"/>
          </p:cNvPicPr>
          <p:nvPr userDrawn="1"/>
        </p:nvPicPr>
        <p:blipFill rotWithShape="1">
          <a:blip r:embed="rId4">
            <a:extLst>
              <a:ext uri="{28A0092B-C50C-407E-A947-70E740481C1C}">
                <a14:useLocalDpi xmlns:a14="http://schemas.microsoft.com/office/drawing/2010/main" val="0"/>
              </a:ext>
            </a:extLst>
          </a:blip>
          <a:srcRect l="86801" b="35303"/>
          <a:stretch/>
        </p:blipFill>
        <p:spPr>
          <a:xfrm rot="5400000">
            <a:off x="385823" y="-392448"/>
            <a:ext cx="201177" cy="986072"/>
          </a:xfrm>
          <a:prstGeom prst="rect">
            <a:avLst/>
          </a:prstGeom>
        </p:spPr>
      </p:pic>
      <p:sp>
        <p:nvSpPr>
          <p:cNvPr id="48" name="Logo Université Gustave Eiffel"/>
          <p:cNvSpPr/>
          <p:nvPr userDrawn="1"/>
        </p:nvSpPr>
        <p:spPr>
          <a:xfrm>
            <a:off x="5791200" y="4771682"/>
            <a:ext cx="1911910" cy="399620"/>
          </a:xfrm>
          <a:prstGeom prst="rect">
            <a:avLst/>
          </a:prstGeom>
          <a:blipFill>
            <a:blip r:embed="rId5" cstate="print"/>
            <a:stretch>
              <a:fillRect/>
            </a:stretch>
          </a:blipFill>
        </p:spPr>
        <p:txBody>
          <a:bodyPr wrap="square" lIns="0" tIns="0" rIns="0" bIns="0" rtlCol="0"/>
          <a:lstStyle/>
          <a:p>
            <a:endParaRPr sz="1800"/>
          </a:p>
        </p:txBody>
      </p:sp>
    </p:spTree>
    <p:extLst>
      <p:ext uri="{BB962C8B-B14F-4D97-AF65-F5344CB8AC3E}">
        <p14:creationId xmlns:p14="http://schemas.microsoft.com/office/powerpoint/2010/main" val="2627439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lvl1pPr>
              <a:defRPr baseline="0">
                <a:solidFill>
                  <a:schemeClr val="tx1">
                    <a:lumMod val="75000"/>
                  </a:schemeClr>
                </a:solidFill>
              </a:defRPr>
            </a:lvl1pPr>
          </a:lstStyle>
          <a:p>
            <a:r>
              <a:rPr lang="fr-FR" dirty="0"/>
              <a:t>Cliquez et modifiez le titre</a:t>
            </a:r>
          </a:p>
        </p:txBody>
      </p:sp>
      <p:sp>
        <p:nvSpPr>
          <p:cNvPr id="3" name="Espace réservé du contenu 2"/>
          <p:cNvSpPr>
            <a:spLocks noGrp="1"/>
          </p:cNvSpPr>
          <p:nvPr>
            <p:ph idx="1"/>
          </p:nvPr>
        </p:nvSpPr>
        <p:spPr>
          <a:xfrm>
            <a:off x="609600" y="1600201"/>
            <a:ext cx="109728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436320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20.jp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1" r:id="rId1"/>
    <p:sldLayoutId id="2147483650" r:id="rId2"/>
    <p:sldLayoutId id="2147483652"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744200" y="6400800"/>
            <a:ext cx="1228784" cy="253981"/>
          </a:xfrm>
          <a:prstGeom prst="rect">
            <a:avLst/>
          </a:prstGeom>
        </p:spPr>
      </p:pic>
    </p:spTree>
    <p:extLst>
      <p:ext uri="{BB962C8B-B14F-4D97-AF65-F5344CB8AC3E}">
        <p14:creationId xmlns:p14="http://schemas.microsoft.com/office/powerpoint/2010/main" val="1484394148"/>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3"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4A12A70-3981-4C2B-915A-3008E05B19A4}"/>
              </a:ext>
            </a:extLst>
          </p:cNvPr>
          <p:cNvSpPr>
            <a:spLocks noGrp="1"/>
          </p:cNvSpPr>
          <p:nvPr>
            <p:ph type="ftr" sz="quarter" idx="3"/>
          </p:nvPr>
        </p:nvSpPr>
        <p:spPr>
          <a:xfrm>
            <a:off x="3575051" y="6394451"/>
            <a:ext cx="3860800" cy="184149"/>
          </a:xfrm>
          <a:prstGeom prst="rect">
            <a:avLst/>
          </a:prstGeom>
        </p:spPr>
        <p:txBody>
          <a:bodyPr vert="horz" lIns="0" tIns="0" rIns="0" bIns="0" rtlCol="0" anchor="t" anchorCtr="0">
            <a:spAutoFit/>
          </a:bodyPr>
          <a:lstStyle>
            <a:lvl1pPr algn="l" eaLnBrk="1" fontAlgn="auto" hangingPunct="1">
              <a:spcBef>
                <a:spcPts val="0"/>
              </a:spcBef>
              <a:spcAft>
                <a:spcPts val="0"/>
              </a:spcAft>
              <a:defRPr sz="1200" dirty="0">
                <a:solidFill>
                  <a:schemeClr val="tx1"/>
                </a:solidFill>
                <a:latin typeface="Aptos" panose="020B0004020202020204" pitchFamily="34" charset="0"/>
                <a:cs typeface="Calibri" panose="020F0502020204030204" pitchFamily="34" charset="0"/>
              </a:defRPr>
            </a:lvl1pPr>
          </a:lstStyle>
          <a:p>
            <a:pPr>
              <a:defRPr/>
            </a:pPr>
            <a:endParaRPr lang="nl-NL"/>
          </a:p>
        </p:txBody>
      </p:sp>
      <p:sp>
        <p:nvSpPr>
          <p:cNvPr id="10" name="Slide Number Placeholder 5">
            <a:extLst>
              <a:ext uri="{FF2B5EF4-FFF2-40B4-BE49-F238E27FC236}">
                <a16:creationId xmlns:a16="http://schemas.microsoft.com/office/drawing/2014/main" id="{D21F94D2-6706-49EE-8AF6-F5AC5F2FEB43}"/>
              </a:ext>
            </a:extLst>
          </p:cNvPr>
          <p:cNvSpPr>
            <a:spLocks noGrp="1"/>
          </p:cNvSpPr>
          <p:nvPr>
            <p:ph type="sldNum" sz="quarter" idx="4"/>
          </p:nvPr>
        </p:nvSpPr>
        <p:spPr>
          <a:xfrm>
            <a:off x="8367184" y="6394451"/>
            <a:ext cx="2844800" cy="184149"/>
          </a:xfrm>
          <a:prstGeom prst="rect">
            <a:avLst/>
          </a:prstGeom>
        </p:spPr>
        <p:txBody>
          <a:bodyPr vert="horz" wrap="square" lIns="0" tIns="0" rIns="0" bIns="0" numCol="1" anchor="t" anchorCtr="0" compatLnSpc="1">
            <a:prstTxWarp prst="textNoShape">
              <a:avLst/>
            </a:prstTxWarp>
            <a:spAutoFit/>
          </a:bodyPr>
          <a:lstStyle>
            <a:lvl1pPr algn="r" eaLnBrk="1" hangingPunct="1">
              <a:defRPr sz="1200">
                <a:latin typeface="Aptos" pitchFamily="34" charset="0"/>
              </a:defRPr>
            </a:lvl1pPr>
          </a:lstStyle>
          <a:p>
            <a:fld id="{27046528-9112-4E7E-93C7-F9D8FD7861EE}" type="slidenum">
              <a:rPr lang="nl-NL" altLang="fr-FR"/>
              <a:pPr/>
              <a:t>‹N°›</a:t>
            </a:fld>
            <a:endParaRPr lang="nl-NL" altLang="fr-FR"/>
          </a:p>
        </p:txBody>
      </p:sp>
      <p:sp>
        <p:nvSpPr>
          <p:cNvPr id="7" name="Content Placeholder 2">
            <a:extLst>
              <a:ext uri="{FF2B5EF4-FFF2-40B4-BE49-F238E27FC236}">
                <a16:creationId xmlns:a16="http://schemas.microsoft.com/office/drawing/2014/main" id="{BA3608FE-8200-4449-AFF2-615FBADAACCB}"/>
              </a:ext>
            </a:extLst>
          </p:cNvPr>
          <p:cNvSpPr txBox="1">
            <a:spLocks/>
          </p:cNvSpPr>
          <p:nvPr userDrawn="1"/>
        </p:nvSpPr>
        <p:spPr>
          <a:xfrm>
            <a:off x="762000" y="1905001"/>
            <a:ext cx="10449984" cy="4186767"/>
          </a:xfrm>
          <a:prstGeom prst="rect">
            <a:avLst/>
          </a:prstGeom>
        </p:spPr>
        <p:txBody>
          <a:bodyPr>
            <a:normAutofit/>
          </a:bodyPr>
          <a:lstStyle>
            <a:lvl1pPr marL="180975" indent="-180975" algn="l" defTabSz="914400" rtl="0" eaLnBrk="1" latinLnBrk="0" hangingPunct="1">
              <a:lnSpc>
                <a:spcPct val="150000"/>
              </a:lnSpc>
              <a:spcBef>
                <a:spcPts val="0"/>
              </a:spcBef>
              <a:buFont typeface="Wingdings" panose="05000000000000000000" pitchFamily="2" charset="2"/>
              <a:buChar char="§"/>
              <a:defRPr sz="1600" kern="1200">
                <a:solidFill>
                  <a:srgbClr val="281F6B"/>
                </a:solidFill>
                <a:latin typeface="Calibri" panose="020F0502020204030204" pitchFamily="34" charset="0"/>
                <a:ea typeface="+mn-ea"/>
                <a:cs typeface="Calibri" panose="020F0502020204030204" pitchFamily="34" charset="0"/>
              </a:defRPr>
            </a:lvl1pPr>
            <a:lvl2pPr marL="361950" indent="-180975" algn="l" defTabSz="914400" rtl="0" eaLnBrk="1" latinLnBrk="0" hangingPunct="1">
              <a:lnSpc>
                <a:spcPct val="150000"/>
              </a:lnSpc>
              <a:spcBef>
                <a:spcPts val="0"/>
              </a:spcBef>
              <a:buFont typeface="Arial" pitchFamily="34" charset="0"/>
              <a:buChar char="–"/>
              <a:defRPr sz="1600" kern="1200">
                <a:solidFill>
                  <a:srgbClr val="281F6B"/>
                </a:solidFill>
                <a:latin typeface="Calibri" panose="020F0502020204030204" pitchFamily="34" charset="0"/>
                <a:ea typeface="+mn-ea"/>
                <a:cs typeface="Calibri" panose="020F0502020204030204" pitchFamily="34" charset="0"/>
              </a:defRPr>
            </a:lvl2pPr>
            <a:lvl3pPr marL="542925" indent="-180975" algn="l" defTabSz="914400" rtl="0" eaLnBrk="1" latinLnBrk="0" hangingPunct="1">
              <a:lnSpc>
                <a:spcPct val="150000"/>
              </a:lnSpc>
              <a:spcBef>
                <a:spcPts val="0"/>
              </a:spcBef>
              <a:buFont typeface="Arial" pitchFamily="34" charset="0"/>
              <a:buChar char="•"/>
              <a:defRPr sz="1600" kern="1200">
                <a:solidFill>
                  <a:srgbClr val="281F6B"/>
                </a:solidFill>
                <a:latin typeface="Calibri" panose="020F0502020204030204" pitchFamily="34" charset="0"/>
                <a:ea typeface="+mn-ea"/>
                <a:cs typeface="Calibri" panose="020F0502020204030204" pitchFamily="34" charset="0"/>
              </a:defRPr>
            </a:lvl3pPr>
            <a:lvl4pPr marL="714375" indent="-171450" algn="l" defTabSz="914400" rtl="0" eaLnBrk="1" latinLnBrk="0" hangingPunct="1">
              <a:lnSpc>
                <a:spcPct val="150000"/>
              </a:lnSpc>
              <a:spcBef>
                <a:spcPts val="0"/>
              </a:spcBef>
              <a:buFont typeface="Arial" pitchFamily="34" charset="0"/>
              <a:buChar char="–"/>
              <a:defRPr sz="1600" kern="1200" baseline="0">
                <a:solidFill>
                  <a:srgbClr val="281F6B"/>
                </a:solidFill>
                <a:latin typeface="Calibri" panose="020F0502020204030204" pitchFamily="34" charset="0"/>
                <a:ea typeface="+mn-ea"/>
                <a:cs typeface="Calibri" panose="020F0502020204030204" pitchFamily="34" charset="0"/>
              </a:defRPr>
            </a:lvl4pPr>
            <a:lvl5pPr marL="895350" indent="-180975" algn="l" defTabSz="914400" rtl="0" eaLnBrk="1" latinLnBrk="0" hangingPunct="1">
              <a:lnSpc>
                <a:spcPct val="150000"/>
              </a:lnSpc>
              <a:spcBef>
                <a:spcPts val="0"/>
              </a:spcBef>
              <a:buFont typeface="Arial" pitchFamily="34" charset="0"/>
              <a:buChar char="»"/>
              <a:defRPr sz="1600" kern="1200">
                <a:solidFill>
                  <a:srgbClr val="281F6B"/>
                </a:solidFill>
                <a:latin typeface="Calibri" panose="020F0502020204030204" pitchFamily="34" charset="0"/>
                <a:ea typeface="+mn-ea"/>
                <a:cs typeface="Calibri" panose="020F0502020204030204" pitchFamily="34" charset="0"/>
              </a:defRPr>
            </a:lvl5pPr>
            <a:lvl6pPr marL="2151063" indent="-358775"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nl-NL" sz="2133" dirty="0">
                <a:latin typeface="Aptos" panose="020B0004020202020204" pitchFamily="34" charset="0"/>
              </a:rPr>
              <a:t>Eerste niveau</a:t>
            </a:r>
          </a:p>
          <a:p>
            <a:pPr lvl="1" fontAlgn="auto">
              <a:spcAft>
                <a:spcPts val="0"/>
              </a:spcAft>
              <a:defRPr/>
            </a:pPr>
            <a:r>
              <a:rPr lang="nl-NL" sz="2133" dirty="0">
                <a:latin typeface="Aptos" panose="020B0004020202020204" pitchFamily="34" charset="0"/>
              </a:rPr>
              <a:t>Tweede niveau</a:t>
            </a:r>
          </a:p>
          <a:p>
            <a:pPr lvl="2" fontAlgn="auto">
              <a:spcAft>
                <a:spcPts val="0"/>
              </a:spcAft>
              <a:defRPr/>
            </a:pPr>
            <a:r>
              <a:rPr lang="nl-NL" sz="2133" dirty="0">
                <a:latin typeface="Aptos" panose="020B0004020202020204" pitchFamily="34" charset="0"/>
              </a:rPr>
              <a:t>Derde niveau</a:t>
            </a:r>
          </a:p>
          <a:p>
            <a:pPr lvl="3" fontAlgn="auto">
              <a:spcAft>
                <a:spcPts val="0"/>
              </a:spcAft>
              <a:defRPr/>
            </a:pPr>
            <a:r>
              <a:rPr lang="nl-NL" sz="2133" dirty="0">
                <a:latin typeface="Aptos" panose="020B0004020202020204" pitchFamily="34" charset="0"/>
              </a:rPr>
              <a:t>Vierde niveau</a:t>
            </a:r>
          </a:p>
          <a:p>
            <a:pPr lvl="4" fontAlgn="auto">
              <a:spcAft>
                <a:spcPts val="0"/>
              </a:spcAft>
              <a:defRPr/>
            </a:pPr>
            <a:r>
              <a:rPr lang="nl-NL" sz="2133" dirty="0">
                <a:latin typeface="Aptos" panose="020B0004020202020204" pitchFamily="34" charset="0"/>
              </a:rPr>
              <a:t>Vijfde niveau</a:t>
            </a:r>
          </a:p>
        </p:txBody>
      </p:sp>
      <p:sp>
        <p:nvSpPr>
          <p:cNvPr id="9" name="Title 1">
            <a:extLst>
              <a:ext uri="{FF2B5EF4-FFF2-40B4-BE49-F238E27FC236}">
                <a16:creationId xmlns:a16="http://schemas.microsoft.com/office/drawing/2014/main" id="{184E2199-4CA1-44C2-8AB1-B70FA83EBF90}"/>
              </a:ext>
            </a:extLst>
          </p:cNvPr>
          <p:cNvSpPr txBox="1">
            <a:spLocks/>
          </p:cNvSpPr>
          <p:nvPr userDrawn="1"/>
        </p:nvSpPr>
        <p:spPr>
          <a:xfrm>
            <a:off x="762000" y="935567"/>
            <a:ext cx="10449984" cy="656167"/>
          </a:xfrm>
          <a:prstGeom prst="rect">
            <a:avLst/>
          </a:prstGeom>
        </p:spPr>
        <p:txBody>
          <a:bodyPr/>
          <a:lstStyle>
            <a:lvl1pPr algn="l" defTabSz="914400" rtl="0" eaLnBrk="1" latinLnBrk="0" hangingPunct="1">
              <a:spcBef>
                <a:spcPct val="0"/>
              </a:spcBef>
              <a:buNone/>
              <a:defRPr sz="3200" b="1" kern="1200">
                <a:solidFill>
                  <a:srgbClr val="281F6B"/>
                </a:solidFill>
                <a:latin typeface="Calibri" panose="020F0502020204030204" pitchFamily="34" charset="0"/>
                <a:ea typeface="+mj-ea"/>
                <a:cs typeface="Calibri" panose="020F0502020204030204" pitchFamily="34" charset="0"/>
              </a:defRPr>
            </a:lvl1pPr>
          </a:lstStyle>
          <a:p>
            <a:pPr fontAlgn="auto">
              <a:spcAft>
                <a:spcPts val="0"/>
              </a:spcAft>
              <a:defRPr/>
            </a:pPr>
            <a:r>
              <a:rPr lang="nl-NL" sz="4267" dirty="0">
                <a:latin typeface="Aptos" panose="020B0004020202020204" pitchFamily="34" charset="0"/>
              </a:rPr>
              <a:t>Klik om een titel te maken</a:t>
            </a:r>
          </a:p>
        </p:txBody>
      </p:sp>
    </p:spTree>
    <p:extLst>
      <p:ext uri="{BB962C8B-B14F-4D97-AF65-F5344CB8AC3E}">
        <p14:creationId xmlns:p14="http://schemas.microsoft.com/office/powerpoint/2010/main" val="347359723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hf sldNum="0" hdr="0" ftr="0" dt="0"/>
  <p:txStyles>
    <p:titleStyle>
      <a:lvl1pPr algn="l" rtl="0" fontAlgn="base">
        <a:spcBef>
          <a:spcPct val="0"/>
        </a:spcBef>
        <a:spcAft>
          <a:spcPct val="0"/>
        </a:spcAft>
        <a:defRPr sz="3200" b="1" kern="1200">
          <a:solidFill>
            <a:schemeClr val="tx1"/>
          </a:solidFill>
          <a:latin typeface="+mj-lt"/>
          <a:ea typeface="+mj-ea"/>
          <a:cs typeface="+mj-cs"/>
        </a:defRPr>
      </a:lvl1pPr>
      <a:lvl2pPr algn="l" rtl="0" fontAlgn="base">
        <a:spcBef>
          <a:spcPct val="0"/>
        </a:spcBef>
        <a:spcAft>
          <a:spcPct val="0"/>
        </a:spcAft>
        <a:defRPr sz="3200" b="1">
          <a:solidFill>
            <a:schemeClr val="tx1"/>
          </a:solidFill>
          <a:latin typeface="Arial" panose="020B0604020202020204" pitchFamily="34" charset="0"/>
        </a:defRPr>
      </a:lvl2pPr>
      <a:lvl3pPr algn="l" rtl="0" fontAlgn="base">
        <a:spcBef>
          <a:spcPct val="0"/>
        </a:spcBef>
        <a:spcAft>
          <a:spcPct val="0"/>
        </a:spcAft>
        <a:defRPr sz="3200" b="1">
          <a:solidFill>
            <a:schemeClr val="tx1"/>
          </a:solidFill>
          <a:latin typeface="Arial" panose="020B0604020202020204" pitchFamily="34" charset="0"/>
        </a:defRPr>
      </a:lvl3pPr>
      <a:lvl4pPr algn="l" rtl="0" fontAlgn="base">
        <a:spcBef>
          <a:spcPct val="0"/>
        </a:spcBef>
        <a:spcAft>
          <a:spcPct val="0"/>
        </a:spcAft>
        <a:defRPr sz="3200" b="1">
          <a:solidFill>
            <a:schemeClr val="tx1"/>
          </a:solidFill>
          <a:latin typeface="Arial" panose="020B0604020202020204" pitchFamily="34" charset="0"/>
        </a:defRPr>
      </a:lvl4pPr>
      <a:lvl5pPr algn="l" rtl="0" fontAlgn="base">
        <a:spcBef>
          <a:spcPct val="0"/>
        </a:spcBef>
        <a:spcAft>
          <a:spcPct val="0"/>
        </a:spcAft>
        <a:defRPr sz="3200" b="1">
          <a:solidFill>
            <a:schemeClr val="tx1"/>
          </a:solidFill>
          <a:latin typeface="Arial" panose="020B0604020202020204" pitchFamily="34" charset="0"/>
        </a:defRPr>
      </a:lvl5pPr>
      <a:lvl6pPr marL="609585" algn="l" rtl="0" fontAlgn="base">
        <a:spcBef>
          <a:spcPct val="0"/>
        </a:spcBef>
        <a:spcAft>
          <a:spcPct val="0"/>
        </a:spcAft>
        <a:defRPr sz="3200" b="1">
          <a:solidFill>
            <a:schemeClr val="tx1"/>
          </a:solidFill>
          <a:latin typeface="Arial" panose="020B0604020202020204" pitchFamily="34" charset="0"/>
        </a:defRPr>
      </a:lvl6pPr>
      <a:lvl7pPr marL="1219170" algn="l" rtl="0" fontAlgn="base">
        <a:spcBef>
          <a:spcPct val="0"/>
        </a:spcBef>
        <a:spcAft>
          <a:spcPct val="0"/>
        </a:spcAft>
        <a:defRPr sz="3200" b="1">
          <a:solidFill>
            <a:schemeClr val="tx1"/>
          </a:solidFill>
          <a:latin typeface="Arial" panose="020B0604020202020204" pitchFamily="34" charset="0"/>
        </a:defRPr>
      </a:lvl7pPr>
      <a:lvl8pPr marL="1828754" algn="l" rtl="0" fontAlgn="base">
        <a:spcBef>
          <a:spcPct val="0"/>
        </a:spcBef>
        <a:spcAft>
          <a:spcPct val="0"/>
        </a:spcAft>
        <a:defRPr sz="3200" b="1">
          <a:solidFill>
            <a:schemeClr val="tx1"/>
          </a:solidFill>
          <a:latin typeface="Arial" panose="020B0604020202020204" pitchFamily="34" charset="0"/>
        </a:defRPr>
      </a:lvl8pPr>
      <a:lvl9pPr marL="2438339" algn="l" rtl="0" fontAlgn="base">
        <a:spcBef>
          <a:spcPct val="0"/>
        </a:spcBef>
        <a:spcAft>
          <a:spcPct val="0"/>
        </a:spcAft>
        <a:defRPr sz="3200" b="1">
          <a:solidFill>
            <a:schemeClr val="tx1"/>
          </a:solidFill>
          <a:latin typeface="Arial" panose="020B0604020202020204" pitchFamily="34" charset="0"/>
        </a:defRPr>
      </a:lvl9pPr>
    </p:titleStyle>
    <p:bodyStyle>
      <a:lvl1pPr marL="457189" indent="-457189" algn="l" rtl="0" fontAlgn="base">
        <a:lnSpc>
          <a:spcPct val="105000"/>
        </a:lnSpc>
        <a:spcBef>
          <a:spcPct val="0"/>
        </a:spcBef>
        <a:spcAft>
          <a:spcPct val="0"/>
        </a:spcAft>
        <a:buFont typeface="Arial" panose="020B0604020202020204" pitchFamily="34" charset="0"/>
        <a:buChar char="•"/>
        <a:defRPr kern="1200">
          <a:solidFill>
            <a:schemeClr val="tx1"/>
          </a:solidFill>
          <a:latin typeface="+mn-lt"/>
          <a:ea typeface="+mn-ea"/>
          <a:cs typeface="+mn-cs"/>
        </a:defRPr>
      </a:lvl1pPr>
      <a:lvl2pPr marL="990575" indent="-507987" algn="l" rtl="0" fontAlgn="base">
        <a:lnSpc>
          <a:spcPct val="105000"/>
        </a:lnSpc>
        <a:spcBef>
          <a:spcPct val="0"/>
        </a:spcBef>
        <a:spcAft>
          <a:spcPct val="0"/>
        </a:spcAft>
        <a:buFont typeface="Arial" panose="020B0604020202020204" pitchFamily="34" charset="0"/>
        <a:buChar char="–"/>
        <a:defRPr kern="1200">
          <a:solidFill>
            <a:schemeClr val="tx1"/>
          </a:solidFill>
          <a:latin typeface="+mn-lt"/>
          <a:ea typeface="+mn-ea"/>
          <a:cs typeface="+mn-cs"/>
        </a:defRPr>
      </a:lvl2pPr>
      <a:lvl3pPr marL="1435064" indent="-482588" algn="l" rtl="0" fontAlgn="base">
        <a:lnSpc>
          <a:spcPct val="105000"/>
        </a:lnSpc>
        <a:spcBef>
          <a:spcPct val="0"/>
        </a:spcBef>
        <a:spcAft>
          <a:spcPct val="0"/>
        </a:spcAft>
        <a:buFont typeface="Arial" panose="020B0604020202020204" pitchFamily="34" charset="0"/>
        <a:buChar char="•"/>
        <a:defRPr kern="1200">
          <a:solidFill>
            <a:schemeClr val="tx1"/>
          </a:solidFill>
          <a:latin typeface="+mn-lt"/>
          <a:ea typeface="+mn-ea"/>
          <a:cs typeface="+mn-cs"/>
        </a:defRPr>
      </a:lvl3pPr>
      <a:lvl4pPr marL="1917652" indent="-482588" algn="l" rtl="0" fontAlgn="base">
        <a:lnSpc>
          <a:spcPct val="105000"/>
        </a:lnSpc>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387540" indent="-469888" algn="l" rtl="0" fontAlgn="base">
        <a:lnSpc>
          <a:spcPct val="105000"/>
        </a:lnSpc>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868012" indent="-478355" algn="l" defTabSz="1219170" rtl="0" eaLnBrk="1" latinLnBrk="0" hangingPunct="1">
        <a:lnSpc>
          <a:spcPct val="105000"/>
        </a:lnSpc>
        <a:spcBef>
          <a:spcPts val="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hyperlink" Target="mailto:laetitia.dablanc@univ-eiffel.fr"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8" Type="http://schemas.openxmlformats.org/officeDocument/2006/relationships/hyperlink" Target="mailto:d.londema@pzh.nl" TargetMode="External"/><Relationship Id="rId3" Type="http://schemas.openxmlformats.org/officeDocument/2006/relationships/tags" Target="../tags/tag25.xml"/><Relationship Id="rId7" Type="http://schemas.openxmlformats.org/officeDocument/2006/relationships/image" Target="../media/image19.emf"/><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oleObject" Target="../embeddings/oleObject3.bin"/><Relationship Id="rId5" Type="http://schemas.openxmlformats.org/officeDocument/2006/relationships/notesSlide" Target="../notesSlides/notesSlide8.xml"/><Relationship Id="rId4" Type="http://schemas.openxmlformats.org/officeDocument/2006/relationships/slideLayout" Target="../slideLayouts/slideLayout14.xml"/><Relationship Id="rId9"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0.tif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 Id="rId9" Type="http://schemas.openxmlformats.org/officeDocument/2006/relationships/image" Target="../media/image40.png"/></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6.png"/><Relationship Id="rId7" Type="http://schemas.openxmlformats.org/officeDocument/2006/relationships/image" Target="../media/image88.emf"/><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customXml" Target="../ink/ink2.xml"/><Relationship Id="rId5" Type="http://schemas.openxmlformats.org/officeDocument/2006/relationships/image" Target="../media/image87.emf"/><Relationship Id="rId4" Type="http://schemas.openxmlformats.org/officeDocument/2006/relationships/customXml" Target="../ink/ink1.xml"/><Relationship Id="rId9"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5.xml"/><Relationship Id="rId5" Type="http://schemas.openxmlformats.org/officeDocument/2006/relationships/image" Target="../media/image96.png"/><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cid:image001.png@01D68B45.A07FE97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03.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hyperlink" Target="mailto:d.londema@pzh.nl" TargetMode="External"/><Relationship Id="rId2" Type="http://schemas.openxmlformats.org/officeDocument/2006/relationships/slideLayout" Target="../slideLayouts/slideLayout17.xml"/><Relationship Id="rId1" Type="http://schemas.openxmlformats.org/officeDocument/2006/relationships/tags" Target="../tags/tag26.xml"/><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lvmt.fr/en/chaires/logistics-city-sogaris/" TargetMode="Externa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jp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271"/>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CA63364-EE4A-FAF0-BD01-5ED8C82783B1}"/>
              </a:ext>
            </a:extLst>
          </p:cNvPr>
          <p:cNvSpPr txBox="1"/>
          <p:nvPr/>
        </p:nvSpPr>
        <p:spPr>
          <a:xfrm>
            <a:off x="996082" y="2493819"/>
            <a:ext cx="9721397" cy="3970318"/>
          </a:xfrm>
          <a:prstGeom prst="rect">
            <a:avLst/>
          </a:prstGeom>
          <a:solidFill>
            <a:srgbClr val="00936E">
              <a:alpha val="92004"/>
            </a:srgbClr>
          </a:solidFill>
        </p:spPr>
        <p:txBody>
          <a:bodyPr wrap="square" rtlCol="0">
            <a:spAutoFit/>
          </a:bodyPr>
          <a:lstStyle/>
          <a:p>
            <a:pPr algn="ctr"/>
            <a:r>
              <a:rPr lang="fr-FR" sz="3600" b="1" dirty="0">
                <a:solidFill>
                  <a:schemeClr val="bg1"/>
                </a:solidFill>
                <a:latin typeface="Tahoma" panose="020B0604030504040204" pitchFamily="34" charset="0"/>
                <a:ea typeface="Tahoma" panose="020B0604030504040204" pitchFamily="34" charset="0"/>
                <a:cs typeface="Tahoma" panose="020B0604030504040204" pitchFamily="34" charset="0"/>
              </a:rPr>
              <a:t>Journée de recherche</a:t>
            </a:r>
          </a:p>
          <a:p>
            <a:pPr algn="ctr"/>
            <a:endParaRPr lang="fr-FR"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fr-FR" sz="3600" b="1" dirty="0">
                <a:solidFill>
                  <a:schemeClr val="bg1"/>
                </a:solidFill>
                <a:latin typeface="Tahoma" panose="020B0604030504040204" pitchFamily="34" charset="0"/>
                <a:ea typeface="Tahoma" panose="020B0604030504040204" pitchFamily="34" charset="0"/>
                <a:cs typeface="Tahoma" panose="020B0604030504040204" pitchFamily="34" charset="0"/>
              </a:rPr>
              <a:t>« Zones à Faibles Émissions (ZFE) </a:t>
            </a:r>
          </a:p>
          <a:p>
            <a:pPr algn="ctr"/>
            <a:r>
              <a:rPr lang="fr-FR" sz="3600" b="1" dirty="0">
                <a:solidFill>
                  <a:schemeClr val="bg1"/>
                </a:solidFill>
                <a:latin typeface="Tahoma" panose="020B0604030504040204" pitchFamily="34" charset="0"/>
                <a:ea typeface="Tahoma" panose="020B0604030504040204" pitchFamily="34" charset="0"/>
                <a:cs typeface="Tahoma" panose="020B0604030504040204" pitchFamily="34" charset="0"/>
              </a:rPr>
              <a:t>et </a:t>
            </a:r>
          </a:p>
          <a:p>
            <a:pPr algn="ctr"/>
            <a:r>
              <a:rPr lang="fr-FR" sz="3600" b="1" dirty="0">
                <a:solidFill>
                  <a:schemeClr val="bg1"/>
                </a:solidFill>
                <a:latin typeface="Tahoma" panose="020B0604030504040204" pitchFamily="34" charset="0"/>
                <a:ea typeface="Tahoma" panose="020B0604030504040204" pitchFamily="34" charset="0"/>
                <a:cs typeface="Tahoma" panose="020B0604030504040204" pitchFamily="34" charset="0"/>
              </a:rPr>
              <a:t>Logistique urbaine »</a:t>
            </a:r>
          </a:p>
          <a:p>
            <a:pPr algn="ctr"/>
            <a:endParaRPr lang="fr-FR"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fr-FR" sz="3600" b="1" dirty="0">
                <a:solidFill>
                  <a:schemeClr val="bg1"/>
                </a:solidFill>
                <a:latin typeface="Tahoma" panose="020B0604030504040204" pitchFamily="34" charset="0"/>
                <a:ea typeface="Tahoma" panose="020B0604030504040204" pitchFamily="34" charset="0"/>
                <a:cs typeface="Tahoma" panose="020B0604030504040204" pitchFamily="34" charset="0"/>
              </a:rPr>
              <a:t>16 Janvier 2025</a:t>
            </a:r>
          </a:p>
        </p:txBody>
      </p:sp>
      <p:pic>
        <p:nvPicPr>
          <p:cNvPr id="8" name="Image 7">
            <a:extLst>
              <a:ext uri="{FF2B5EF4-FFF2-40B4-BE49-F238E27FC236}">
                <a16:creationId xmlns:a16="http://schemas.microsoft.com/office/drawing/2014/main" id="{D2E6E432-0ECC-0908-463B-E016D6829C4C}"/>
              </a:ext>
            </a:extLst>
          </p:cNvPr>
          <p:cNvPicPr>
            <a:picLocks noChangeAspect="1"/>
          </p:cNvPicPr>
          <p:nvPr/>
        </p:nvPicPr>
        <p:blipFill>
          <a:blip r:embed="rId4"/>
          <a:stretch>
            <a:fillRect/>
          </a:stretch>
        </p:blipFill>
        <p:spPr>
          <a:xfrm>
            <a:off x="255888" y="247135"/>
            <a:ext cx="2552700" cy="1371600"/>
          </a:xfrm>
          <a:prstGeom prst="rect">
            <a:avLst/>
          </a:prstGeom>
        </p:spPr>
      </p:pic>
      <p:pic>
        <p:nvPicPr>
          <p:cNvPr id="10" name="Image 9">
            <a:extLst>
              <a:ext uri="{FF2B5EF4-FFF2-40B4-BE49-F238E27FC236}">
                <a16:creationId xmlns:a16="http://schemas.microsoft.com/office/drawing/2014/main" id="{A0185BDA-29BB-051E-044E-B0CDE60991D2}"/>
              </a:ext>
            </a:extLst>
          </p:cNvPr>
          <p:cNvPicPr>
            <a:picLocks noChangeAspect="1"/>
          </p:cNvPicPr>
          <p:nvPr/>
        </p:nvPicPr>
        <p:blipFill>
          <a:blip r:embed="rId5"/>
          <a:srcRect l="18080" t="16449" r="16954" b="15322"/>
          <a:stretch/>
        </p:blipFill>
        <p:spPr>
          <a:xfrm>
            <a:off x="10311224" y="247135"/>
            <a:ext cx="1389240" cy="1875600"/>
          </a:xfrm>
          <a:prstGeom prst="rect">
            <a:avLst/>
          </a:prstGeom>
        </p:spPr>
      </p:pic>
    </p:spTree>
    <p:extLst>
      <p:ext uri="{BB962C8B-B14F-4D97-AF65-F5344CB8AC3E}">
        <p14:creationId xmlns:p14="http://schemas.microsoft.com/office/powerpoint/2010/main" val="3715174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37767F7-AC09-21B1-053C-4E1D7B684B88}"/>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Helvetica Neue Light"/>
              <a:buNone/>
              <a:tabLst/>
              <a:defRPr/>
            </a:pPr>
            <a:fld id="{00000000-1234-1234-1234-123412341234}" type="slidenum">
              <a:rPr kumimoji="0" lang="uk-UA" sz="900" b="0" i="0" u="none" strike="noStrike" kern="1200" cap="none" spc="0" normalizeH="0" baseline="0" noProof="0" smtClean="0">
                <a:ln>
                  <a:noFill/>
                </a:ln>
                <a:solidFill>
                  <a:srgbClr val="2F2A85"/>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
                  <a:srgbClr val="000000"/>
                </a:buClr>
                <a:buSzPts val="2400"/>
                <a:buFont typeface="Helvetica Neue Light"/>
                <a:buNone/>
                <a:tabLst/>
                <a:defRPr/>
              </a:pPr>
              <a:t>10</a:t>
            </a:fld>
            <a:endParaRPr kumimoji="0" lang="uk-UA" sz="900" b="0" i="0" u="none" strike="noStrike" kern="1200" cap="none" spc="0" normalizeH="0" baseline="0" noProof="0">
              <a:ln>
                <a:noFill/>
              </a:ln>
              <a:solidFill>
                <a:srgbClr val="2F2A85"/>
              </a:solidFill>
              <a:effectLst/>
              <a:uLnTx/>
              <a:uFillTx/>
              <a:latin typeface="Tahoma"/>
              <a:ea typeface="+mn-ea"/>
              <a:cs typeface="+mn-cs"/>
            </a:endParaRPr>
          </a:p>
        </p:txBody>
      </p:sp>
      <p:sp>
        <p:nvSpPr>
          <p:cNvPr id="8" name="ZoneTexte 7">
            <a:extLst>
              <a:ext uri="{FF2B5EF4-FFF2-40B4-BE49-F238E27FC236}">
                <a16:creationId xmlns:a16="http://schemas.microsoft.com/office/drawing/2014/main" id="{DE69CEC5-322B-E0D9-0076-6D4818116C75}"/>
              </a:ext>
            </a:extLst>
          </p:cNvPr>
          <p:cNvSpPr txBox="1"/>
          <p:nvPr/>
        </p:nvSpPr>
        <p:spPr>
          <a:xfrm>
            <a:off x="457200" y="1828800"/>
            <a:ext cx="5257800" cy="246221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Bilan des déplacements de la Ville de Paris, logistique urbaine routière renseignée par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=&gt; données anciennes (deux ans)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=&gt; représentativité non garantie (quelques axes et tous les VUL)</a:t>
            </a:r>
          </a:p>
        </p:txBody>
      </p:sp>
      <p:pic>
        <p:nvPicPr>
          <p:cNvPr id="12" name="Image 11">
            <a:extLst>
              <a:ext uri="{FF2B5EF4-FFF2-40B4-BE49-F238E27FC236}">
                <a16:creationId xmlns:a16="http://schemas.microsoft.com/office/drawing/2014/main" id="{F42C96C5-072F-549E-1266-17E191D84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032" y="1725074"/>
            <a:ext cx="6098968" cy="4622088"/>
          </a:xfrm>
          <a:prstGeom prst="rect">
            <a:avLst/>
          </a:prstGeom>
        </p:spPr>
      </p:pic>
      <p:sp>
        <p:nvSpPr>
          <p:cNvPr id="13" name="Titre 3">
            <a:extLst>
              <a:ext uri="{FF2B5EF4-FFF2-40B4-BE49-F238E27FC236}">
                <a16:creationId xmlns:a16="http://schemas.microsoft.com/office/drawing/2014/main" id="{3ACF4B36-5F42-0343-F106-EBB106FE9F36}"/>
              </a:ext>
            </a:extLst>
          </p:cNvPr>
          <p:cNvSpPr>
            <a:spLocks noGrp="1"/>
          </p:cNvSpPr>
          <p:nvPr>
            <p:ph type="title"/>
          </p:nvPr>
        </p:nvSpPr>
        <p:spPr>
          <a:xfrm>
            <a:off x="316954" y="97135"/>
            <a:ext cx="11301908" cy="1143000"/>
          </a:xfrm>
        </p:spPr>
        <p:txBody>
          <a:bodyPr/>
          <a:lstStyle/>
          <a:p>
            <a:r>
              <a:rPr lang="fr-FR" sz="3600" dirty="0">
                <a:solidFill>
                  <a:schemeClr val="tx1">
                    <a:lumMod val="75000"/>
                  </a:schemeClr>
                </a:solidFill>
              </a:rPr>
              <a:t>Manque de données sur la mobilité logistique dans les villes</a:t>
            </a:r>
          </a:p>
        </p:txBody>
      </p:sp>
    </p:spTree>
    <p:extLst>
      <p:ext uri="{BB962C8B-B14F-4D97-AF65-F5344CB8AC3E}">
        <p14:creationId xmlns:p14="http://schemas.microsoft.com/office/powerpoint/2010/main" val="4149499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3A488F-89E4-114E-AA33-799B2CA3F7EC}"/>
              </a:ext>
            </a:extLst>
          </p:cNvPr>
          <p:cNvSpPr>
            <a:spLocks noGrp="1"/>
          </p:cNvSpPr>
          <p:nvPr>
            <p:ph type="title"/>
          </p:nvPr>
        </p:nvSpPr>
        <p:spPr>
          <a:xfrm>
            <a:off x="329540" y="228600"/>
            <a:ext cx="11176660" cy="1143000"/>
          </a:xfrm>
        </p:spPr>
        <p:txBody>
          <a:bodyPr/>
          <a:lstStyle/>
          <a:p>
            <a:r>
              <a:rPr lang="fr-FR" sz="3600" dirty="0">
                <a:solidFill>
                  <a:schemeClr val="tx1">
                    <a:lumMod val="75000"/>
                  </a:schemeClr>
                </a:solidFill>
              </a:rPr>
              <a:t>Zones à faibles émissions, zones à zéro émission, </a:t>
            </a:r>
            <a:r>
              <a:rPr lang="fr-FR" sz="3600" i="1" dirty="0">
                <a:solidFill>
                  <a:schemeClr val="tx1">
                    <a:lumMod val="75000"/>
                  </a:schemeClr>
                </a:solidFill>
              </a:rPr>
              <a:t>Clean Air Zones</a:t>
            </a:r>
            <a:r>
              <a:rPr lang="fr-FR" sz="3600" i="1" dirty="0"/>
              <a:t> </a:t>
            </a:r>
            <a:r>
              <a:rPr lang="fr-FR" sz="3600" dirty="0"/>
              <a:t>et zones à trafic limité</a:t>
            </a:r>
            <a:endParaRPr lang="fr-FR" sz="3600" dirty="0">
              <a:solidFill>
                <a:schemeClr val="tx1">
                  <a:lumMod val="75000"/>
                </a:schemeClr>
              </a:solidFill>
            </a:endParaRPr>
          </a:p>
        </p:txBody>
      </p:sp>
      <p:sp>
        <p:nvSpPr>
          <p:cNvPr id="3" name="Espace réservé du contenu 2">
            <a:extLst>
              <a:ext uri="{FF2B5EF4-FFF2-40B4-BE49-F238E27FC236}">
                <a16:creationId xmlns:a16="http://schemas.microsoft.com/office/drawing/2014/main" id="{ACC86754-78D6-4A44-BDC3-EA02ED356E77}"/>
              </a:ext>
            </a:extLst>
          </p:cNvPr>
          <p:cNvSpPr>
            <a:spLocks noGrp="1"/>
          </p:cNvSpPr>
          <p:nvPr>
            <p:ph idx="1"/>
          </p:nvPr>
        </p:nvSpPr>
        <p:spPr>
          <a:xfrm>
            <a:off x="329540" y="1600200"/>
            <a:ext cx="11329060" cy="4525963"/>
          </a:xfrm>
        </p:spPr>
        <p:txBody>
          <a:bodyPr/>
          <a:lstStyle/>
          <a:p>
            <a:pPr marL="285750" indent="-285750">
              <a:spcBef>
                <a:spcPts val="600"/>
              </a:spcBef>
              <a:buFont typeface="Arial" panose="020B0604020202020204" pitchFamily="34" charset="0"/>
              <a:buChar char="•"/>
            </a:pPr>
            <a:r>
              <a:rPr lang="fr-FR" sz="2400" dirty="0"/>
              <a:t>ZFE = un terme issu de la </a:t>
            </a:r>
            <a:r>
              <a:rPr lang="fr-FR" sz="2400" i="1" dirty="0"/>
              <a:t>London Low Emission Zone </a:t>
            </a:r>
            <a:r>
              <a:rPr lang="fr-FR" sz="2400" dirty="0"/>
              <a:t>de</a:t>
            </a:r>
            <a:r>
              <a:rPr lang="fr-FR" sz="2400" i="1" dirty="0"/>
              <a:t> </a:t>
            </a:r>
            <a:r>
              <a:rPr lang="fr-FR" sz="2400" dirty="0"/>
              <a:t>2008</a:t>
            </a:r>
          </a:p>
          <a:p>
            <a:pPr marL="800100" lvl="1" indent="-342900">
              <a:spcBef>
                <a:spcPts val="600"/>
              </a:spcBef>
              <a:buFont typeface="Police système Courant"/>
              <a:buChar char="-"/>
            </a:pPr>
            <a:r>
              <a:rPr lang="fr-FR" sz="2400" i="1" dirty="0"/>
              <a:t>Clean Air Zone </a:t>
            </a:r>
            <a:r>
              <a:rPr lang="fr-FR" sz="2400" dirty="0"/>
              <a:t>: le nouveau terme (Royaume-Uni)</a:t>
            </a:r>
          </a:p>
          <a:p>
            <a:pPr marL="800100" lvl="1" indent="-342900">
              <a:buFont typeface="Police système Courant"/>
              <a:buChar char="-"/>
            </a:pPr>
            <a:r>
              <a:rPr lang="fr-FR" sz="2400" dirty="0"/>
              <a:t>Zone à zéro émission (ZZE) : le nouveau concept, interdiction véhicules thermiques</a:t>
            </a:r>
          </a:p>
          <a:p>
            <a:pPr marL="800100" lvl="1" indent="-342900">
              <a:buFont typeface="Police système Courant"/>
              <a:buChar char="-"/>
            </a:pPr>
            <a:r>
              <a:rPr lang="fr-FR" sz="2400" dirty="0"/>
              <a:t>Zone sans diesel : un concept surtout français et allemand</a:t>
            </a:r>
          </a:p>
          <a:p>
            <a:pPr marL="800100" lvl="1" indent="-342900">
              <a:buFont typeface="Police système Courant"/>
              <a:buChar char="-"/>
            </a:pPr>
            <a:r>
              <a:rPr lang="fr-FR" sz="2400" dirty="0"/>
              <a:t>Zone à trafic limité (ZTL) : une dénomination italienne à l’origine, équivalente à une ZFE + péage</a:t>
            </a:r>
          </a:p>
          <a:p>
            <a:pPr marL="800100" lvl="1" indent="-342900">
              <a:buFont typeface="Police système Courant"/>
              <a:buChar char="-"/>
            </a:pPr>
            <a:r>
              <a:rPr lang="fr-FR" sz="2400" dirty="0"/>
              <a:t>En France une ZTL vise l’exclusion de certains types de trafic notamment de transit et limite les vitesses</a:t>
            </a:r>
          </a:p>
          <a:p>
            <a:pPr marL="285750" indent="-285750">
              <a:spcBef>
                <a:spcPts val="600"/>
              </a:spcBef>
              <a:buFont typeface="Arial" panose="020B0604020202020204" pitchFamily="34" charset="0"/>
              <a:buChar char="•"/>
            </a:pPr>
            <a:r>
              <a:rPr lang="fr-FR" sz="2400" dirty="0"/>
              <a:t>En général une ZFE règlemente l’accès des véhicules à un territoire en fonction du degré d’émissions de </a:t>
            </a:r>
            <a:r>
              <a:rPr lang="fr-FR" sz="2400" u="sng" dirty="0"/>
              <a:t>polluants locaux </a:t>
            </a:r>
            <a:r>
              <a:rPr lang="fr-FR" sz="2400" dirty="0"/>
              <a:t>(particules et oxydes d’azote)</a:t>
            </a:r>
          </a:p>
        </p:txBody>
      </p:sp>
    </p:spTree>
    <p:extLst>
      <p:ext uri="{BB962C8B-B14F-4D97-AF65-F5344CB8AC3E}">
        <p14:creationId xmlns:p14="http://schemas.microsoft.com/office/powerpoint/2010/main" val="295449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F3A838-8AE9-F90A-2815-5182806F4037}"/>
              </a:ext>
            </a:extLst>
          </p:cNvPr>
          <p:cNvSpPr>
            <a:spLocks noGrp="1"/>
          </p:cNvSpPr>
          <p:nvPr>
            <p:ph type="title"/>
          </p:nvPr>
        </p:nvSpPr>
        <p:spPr>
          <a:xfrm>
            <a:off x="152400" y="304800"/>
            <a:ext cx="10972800" cy="1143000"/>
          </a:xfrm>
        </p:spPr>
        <p:txBody>
          <a:bodyPr/>
          <a:lstStyle/>
          <a:p>
            <a:r>
              <a:rPr lang="fr-FR" sz="3600" dirty="0"/>
              <a:t>Evolution historique des ZFE en Europe</a:t>
            </a:r>
          </a:p>
        </p:txBody>
      </p:sp>
      <p:pic>
        <p:nvPicPr>
          <p:cNvPr id="5" name="Image 4">
            <a:extLst>
              <a:ext uri="{FF2B5EF4-FFF2-40B4-BE49-F238E27FC236}">
                <a16:creationId xmlns:a16="http://schemas.microsoft.com/office/drawing/2014/main" id="{AB79A647-5B77-5960-5ED3-18DFA9FD8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672" y="1435768"/>
            <a:ext cx="5910307" cy="3669632"/>
          </a:xfrm>
          <a:prstGeom prst="rect">
            <a:avLst/>
          </a:prstGeom>
        </p:spPr>
      </p:pic>
      <p:sp>
        <p:nvSpPr>
          <p:cNvPr id="6" name="ZoneTexte 5">
            <a:extLst>
              <a:ext uri="{FF2B5EF4-FFF2-40B4-BE49-F238E27FC236}">
                <a16:creationId xmlns:a16="http://schemas.microsoft.com/office/drawing/2014/main" id="{FE7EDAEC-20A5-9756-2478-E0D68F35A922}"/>
              </a:ext>
            </a:extLst>
          </p:cNvPr>
          <p:cNvSpPr txBox="1"/>
          <p:nvPr/>
        </p:nvSpPr>
        <p:spPr>
          <a:xfrm>
            <a:off x="8317387" y="5422232"/>
            <a:ext cx="28761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2F2A85"/>
                </a:solidFill>
                <a:effectLst/>
                <a:uLnTx/>
                <a:uFillTx/>
                <a:latin typeface="Tahoma"/>
                <a:ea typeface="+mn-ea"/>
                <a:cs typeface="+mn-cs"/>
              </a:rPr>
              <a:t>Dablanc</a:t>
            </a:r>
            <a:r>
              <a:rPr kumimoji="0" lang="fr-FR" sz="1800" b="0" i="0" u="none" strike="noStrike" kern="1200" cap="none" spc="0" normalizeH="0" baseline="0" noProof="0" dirty="0">
                <a:ln>
                  <a:noFill/>
                </a:ln>
                <a:solidFill>
                  <a:srgbClr val="2F2A85"/>
                </a:solidFill>
                <a:effectLst/>
                <a:uLnTx/>
                <a:uFillTx/>
                <a:latin typeface="Tahoma"/>
                <a:ea typeface="+mn-ea"/>
                <a:cs typeface="+mn-cs"/>
              </a:rPr>
              <a:t>, </a:t>
            </a:r>
            <a:r>
              <a:rPr kumimoji="0" lang="fr-FR" sz="1800" b="0" i="0" u="none" strike="noStrike" kern="1200" cap="none" spc="0" normalizeH="0" baseline="0" noProof="0" dirty="0" err="1">
                <a:ln>
                  <a:noFill/>
                </a:ln>
                <a:solidFill>
                  <a:srgbClr val="2F2A85"/>
                </a:solidFill>
                <a:effectLst/>
                <a:uLnTx/>
                <a:uFillTx/>
                <a:latin typeface="Tahoma"/>
                <a:ea typeface="+mn-ea"/>
                <a:cs typeface="+mn-cs"/>
              </a:rPr>
              <a:t>Montenon</a:t>
            </a:r>
            <a:r>
              <a:rPr kumimoji="0" lang="fr-FR" sz="1800" b="0" i="0" u="none" strike="noStrike" kern="1200" cap="none" spc="0" normalizeH="0" baseline="0" noProof="0" dirty="0">
                <a:ln>
                  <a:noFill/>
                </a:ln>
                <a:solidFill>
                  <a:srgbClr val="2F2A85"/>
                </a:solidFill>
                <a:effectLst/>
                <a:uLnTx/>
                <a:uFillTx/>
                <a:latin typeface="Tahoma"/>
                <a:ea typeface="+mn-ea"/>
                <a:cs typeface="+mn-cs"/>
              </a:rPr>
              <a:t>, 2015</a:t>
            </a:r>
          </a:p>
        </p:txBody>
      </p:sp>
      <p:sp>
        <p:nvSpPr>
          <p:cNvPr id="8" name="Espace réservé du contenu 2">
            <a:extLst>
              <a:ext uri="{FF2B5EF4-FFF2-40B4-BE49-F238E27FC236}">
                <a16:creationId xmlns:a16="http://schemas.microsoft.com/office/drawing/2014/main" id="{B01698F8-C801-C648-FAA9-5DA04037966B}"/>
              </a:ext>
            </a:extLst>
          </p:cNvPr>
          <p:cNvSpPr txBox="1">
            <a:spLocks/>
          </p:cNvSpPr>
          <p:nvPr/>
        </p:nvSpPr>
        <p:spPr>
          <a:xfrm>
            <a:off x="314960" y="1080935"/>
            <a:ext cx="6466840" cy="4525963"/>
          </a:xfrm>
          <a:prstGeom prst="rect">
            <a:avLst/>
          </a:prstGeom>
        </p:spPr>
        <p:txBody>
          <a:bodyPr vert="horz"/>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0" cap="none" spc="0" normalizeH="0" baseline="0" noProof="0" dirty="0">
                <a:ln>
                  <a:noFill/>
                </a:ln>
                <a:solidFill>
                  <a:sysClr val="windowText" lastClr="000000"/>
                </a:solidFill>
                <a:effectLst/>
                <a:uLnTx/>
                <a:uFillTx/>
                <a:latin typeface="Tahoma"/>
                <a:ea typeface="+mn-ea"/>
                <a:cs typeface="+mn-cs"/>
              </a:rPr>
              <a:t>ZTL italiennes : depuis 1970s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0" cap="none" spc="0" normalizeH="0" baseline="0" noProof="0" dirty="0">
                <a:ln>
                  <a:noFill/>
                </a:ln>
                <a:solidFill>
                  <a:sysClr val="windowText" lastClr="000000"/>
                </a:solidFill>
                <a:effectLst/>
                <a:uLnTx/>
                <a:uFillTx/>
                <a:latin typeface="Tahoma"/>
                <a:ea typeface="+mn-ea"/>
                <a:cs typeface="+mn-cs"/>
              </a:rPr>
              <a:t>« Zone environnementale » du centre-ville de Göteborg en Suède en 1996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1" u="none" strike="noStrike" kern="0" cap="none" spc="0" normalizeH="0" baseline="0" noProof="0" dirty="0" err="1">
                <a:ln>
                  <a:noFill/>
                </a:ln>
                <a:solidFill>
                  <a:sysClr val="windowText" lastClr="000000"/>
                </a:solidFill>
                <a:effectLst/>
                <a:uLnTx/>
                <a:uFillTx/>
                <a:latin typeface="Tahoma"/>
                <a:ea typeface="+mn-ea"/>
                <a:cs typeface="+mn-cs"/>
              </a:rPr>
              <a:t>Umweltzonen</a:t>
            </a:r>
            <a:r>
              <a:rPr kumimoji="0" lang="fr-FR" sz="2400" b="0" i="0" u="none" strike="noStrike" kern="0" cap="none" spc="0" normalizeH="0" baseline="0" noProof="0" dirty="0">
                <a:ln>
                  <a:noFill/>
                </a:ln>
                <a:solidFill>
                  <a:sysClr val="windowText" lastClr="000000"/>
                </a:solidFill>
                <a:effectLst/>
                <a:uLnTx/>
                <a:uFillTx/>
                <a:latin typeface="Tahoma"/>
                <a:ea typeface="+mn-ea"/>
                <a:cs typeface="+mn-cs"/>
              </a:rPr>
              <a:t> allemandes depuis 2006 (initiatives d’Etat) </a:t>
            </a:r>
            <a:r>
              <a:rPr kumimoji="0" lang="fr-FR" sz="2400" b="0" i="0" u="none" strike="noStrike" kern="0" cap="none" spc="0" normalizeH="0" baseline="0" noProof="0" dirty="0" err="1">
                <a:ln>
                  <a:noFill/>
                </a:ln>
                <a:solidFill>
                  <a:sysClr val="windowText" lastClr="000000"/>
                </a:solidFill>
                <a:effectLst/>
                <a:uLnTx/>
                <a:uFillTx/>
                <a:latin typeface="Tahoma"/>
                <a:ea typeface="+mn-ea"/>
                <a:cs typeface="+mn-cs"/>
              </a:rPr>
              <a:t>cf</a:t>
            </a:r>
            <a:r>
              <a:rPr kumimoji="0" lang="fr-FR" sz="2400" b="0" i="0" u="none" strike="noStrike" kern="0" cap="none" spc="0" normalizeH="0" baseline="0" noProof="0" dirty="0">
                <a:ln>
                  <a:noFill/>
                </a:ln>
                <a:solidFill>
                  <a:sysClr val="windowText" lastClr="000000"/>
                </a:solidFill>
                <a:effectLst/>
                <a:uLnTx/>
                <a:uFillTx/>
                <a:latin typeface="Tahoma"/>
                <a:ea typeface="+mn-ea"/>
                <a:cs typeface="+mn-cs"/>
              </a:rPr>
              <a:t> ZAPA</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0" cap="none" spc="0" normalizeH="0" baseline="0" noProof="0" dirty="0">
                <a:ln>
                  <a:noFill/>
                </a:ln>
                <a:solidFill>
                  <a:sysClr val="windowText" lastClr="000000"/>
                </a:solidFill>
                <a:effectLst/>
                <a:uLnTx/>
                <a:uFillTx/>
                <a:latin typeface="Tahoma"/>
                <a:ea typeface="+mn-ea"/>
                <a:cs typeface="+mn-cs"/>
              </a:rPr>
              <a:t>ZFE « modernes » (Londres 2008, Berlin 2010)</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0" cap="none" spc="0" normalizeH="0" baseline="0" noProof="0" dirty="0">
                <a:ln>
                  <a:noFill/>
                </a:ln>
                <a:solidFill>
                  <a:sysClr val="windowText" lastClr="000000"/>
                </a:solidFill>
                <a:effectLst/>
                <a:uLnTx/>
                <a:uFillTx/>
                <a:latin typeface="Tahoma"/>
                <a:ea typeface="+mn-ea"/>
                <a:cs typeface="+mn-cs"/>
              </a:rPr>
              <a:t>Croissance forte du nombre de ZFE 2016-2021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0" cap="none" spc="0" normalizeH="0" baseline="0" noProof="0" dirty="0">
                <a:ln>
                  <a:noFill/>
                </a:ln>
                <a:solidFill>
                  <a:sysClr val="windowText" lastClr="000000"/>
                </a:solidFill>
                <a:effectLst/>
                <a:uLnTx/>
                <a:uFillTx/>
                <a:latin typeface="Tahoma"/>
                <a:ea typeface="+mn-ea"/>
                <a:cs typeface="+mn-cs"/>
              </a:rPr>
              <a:t>Stabilisation depuis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ysClr val="windowText" lastClr="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876383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304800" y="164002"/>
            <a:ext cx="6477000" cy="1143000"/>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r>
              <a:rPr lang="fr-FR" sz="3600" dirty="0">
                <a:solidFill>
                  <a:schemeClr val="tx1">
                    <a:lumMod val="75000"/>
                  </a:schemeClr>
                </a:solidFill>
                <a:ea typeface="ＭＳ Ｐゴシック" pitchFamily="-84" charset="-128"/>
                <a:cs typeface="ＭＳ Ｐゴシック" pitchFamily="-84" charset="-128"/>
              </a:rPr>
              <a:t>London </a:t>
            </a:r>
            <a:r>
              <a:rPr lang="fr-FR" sz="3600" dirty="0" err="1">
                <a:solidFill>
                  <a:schemeClr val="tx1">
                    <a:lumMod val="75000"/>
                  </a:schemeClr>
                </a:solidFill>
                <a:ea typeface="ＭＳ Ｐゴシック" pitchFamily="-84" charset="-128"/>
                <a:cs typeface="ＭＳ Ｐゴシック" pitchFamily="-84" charset="-128"/>
              </a:rPr>
              <a:t>Low</a:t>
            </a:r>
            <a:r>
              <a:rPr lang="fr-FR" sz="3600" dirty="0">
                <a:solidFill>
                  <a:schemeClr val="tx1">
                    <a:lumMod val="75000"/>
                  </a:schemeClr>
                </a:solidFill>
                <a:ea typeface="ＭＳ Ｐゴシック" pitchFamily="-84" charset="-128"/>
                <a:cs typeface="ＭＳ Ｐゴシック" pitchFamily="-84" charset="-128"/>
              </a:rPr>
              <a:t> Emission Zone</a:t>
            </a:r>
          </a:p>
        </p:txBody>
      </p:sp>
      <p:sp>
        <p:nvSpPr>
          <p:cNvPr id="241667" name="Rectangle 3"/>
          <p:cNvSpPr>
            <a:spLocks noGrp="1" noChangeArrowheads="1"/>
          </p:cNvSpPr>
          <p:nvPr>
            <p:ph type="body" idx="1"/>
          </p:nvPr>
        </p:nvSpPr>
        <p:spPr bwMode="auto">
          <a:xfrm>
            <a:off x="370609" y="981320"/>
            <a:ext cx="6345382" cy="4525963"/>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marL="342900" indent="-342900" eaLnBrk="1" hangingPunct="1">
              <a:spcBef>
                <a:spcPts val="600"/>
              </a:spcBef>
              <a:buFont typeface="Arial" panose="020B0604020202020204" pitchFamily="34" charset="0"/>
              <a:buChar char="•"/>
            </a:pPr>
            <a:r>
              <a:rPr lang="fr-FR" sz="2400" dirty="0">
                <a:ea typeface="ＭＳ Ｐゴシック" pitchFamily="-84" charset="-128"/>
                <a:cs typeface="ＭＳ Ｐゴシック" pitchFamily="-84" charset="-128"/>
              </a:rPr>
              <a:t>Toute la zone du Grand Londres depuis 2008 </a:t>
            </a:r>
          </a:p>
          <a:p>
            <a:pPr marL="342900" indent="-342900" eaLnBrk="1" hangingPunct="1">
              <a:spcBef>
                <a:spcPts val="600"/>
              </a:spcBef>
              <a:buFont typeface="Arial" panose="020B0604020202020204" pitchFamily="34" charset="0"/>
              <a:buChar char="•"/>
            </a:pPr>
            <a:r>
              <a:rPr lang="fr-FR" sz="2400" dirty="0">
                <a:ea typeface="ＭＳ Ｐゴシック" pitchFamily="-84" charset="-128"/>
                <a:cs typeface="ＭＳ Ｐゴシック" pitchFamily="-84" charset="-128"/>
              </a:rPr>
              <a:t>Camions et grandes camionnettes</a:t>
            </a:r>
          </a:p>
          <a:p>
            <a:pPr marL="342900" indent="-342900" eaLnBrk="1" hangingPunct="1">
              <a:spcBef>
                <a:spcPts val="600"/>
              </a:spcBef>
              <a:buFont typeface="Arial" panose="020B0604020202020204" pitchFamily="34" charset="0"/>
              <a:buChar char="•"/>
            </a:pPr>
            <a:r>
              <a:rPr lang="fr-FR" sz="2400" i="1" dirty="0">
                <a:ea typeface="ＭＳ Ｐゴシック" pitchFamily="-84" charset="-128"/>
                <a:cs typeface="ＭＳ Ｐゴシック" pitchFamily="-84" charset="-128"/>
              </a:rPr>
              <a:t>Ultra Low Emission Zone </a:t>
            </a:r>
            <a:r>
              <a:rPr lang="fr-FR" sz="2400" dirty="0">
                <a:ea typeface="ＭＳ Ｐゴシック" pitchFamily="-84" charset="-128"/>
                <a:cs typeface="ＭＳ Ｐゴシック" pitchFamily="-84" charset="-128"/>
              </a:rPr>
              <a:t>(Euro 6) dans la même zone depuis 2023 (voitures particulières et petites camionnettes)</a:t>
            </a:r>
          </a:p>
          <a:p>
            <a:pPr marL="342900" indent="-342900" eaLnBrk="1" hangingPunct="1">
              <a:spcBef>
                <a:spcPts val="600"/>
              </a:spcBef>
              <a:buFont typeface="Arial" panose="020B0604020202020204" pitchFamily="34" charset="0"/>
              <a:buChar char="•"/>
            </a:pPr>
            <a:r>
              <a:rPr lang="en-US" sz="2400" dirty="0">
                <a:ea typeface="Arial" pitchFamily="-84" charset="0"/>
                <a:cs typeface="Arial" pitchFamily="-84" charset="0"/>
              </a:rPr>
              <a:t>Boroughs </a:t>
            </a:r>
            <a:r>
              <a:rPr lang="en-US" sz="2400" dirty="0" err="1">
                <a:ea typeface="Arial" pitchFamily="-84" charset="0"/>
                <a:cs typeface="Arial" pitchFamily="-84" charset="0"/>
              </a:rPr>
              <a:t>peuvent</a:t>
            </a:r>
            <a:r>
              <a:rPr lang="en-US" sz="2400" dirty="0">
                <a:ea typeface="Arial" pitchFamily="-84" charset="0"/>
                <a:cs typeface="Arial" pitchFamily="-84" charset="0"/>
              </a:rPr>
              <a:t> </a:t>
            </a:r>
            <a:r>
              <a:rPr lang="en-US" sz="2400" dirty="0" err="1">
                <a:ea typeface="Arial" pitchFamily="-84" charset="0"/>
                <a:cs typeface="Arial" pitchFamily="-84" charset="0"/>
              </a:rPr>
              <a:t>mettre</a:t>
            </a:r>
            <a:r>
              <a:rPr lang="en-US" sz="2400" dirty="0">
                <a:ea typeface="Arial" pitchFamily="-84" charset="0"/>
                <a:cs typeface="Arial" pitchFamily="-84" charset="0"/>
              </a:rPr>
              <a:t> </a:t>
            </a:r>
            <a:r>
              <a:rPr lang="en-US" sz="2400" dirty="0" err="1">
                <a:ea typeface="Arial" pitchFamily="-84" charset="0"/>
                <a:cs typeface="Arial" pitchFamily="-84" charset="0"/>
              </a:rPr>
              <a:t>en</a:t>
            </a:r>
            <a:r>
              <a:rPr lang="en-US" sz="2400" dirty="0">
                <a:ea typeface="Arial" pitchFamily="-84" charset="0"/>
                <a:cs typeface="Arial" pitchFamily="-84" charset="0"/>
              </a:rPr>
              <a:t> place des </a:t>
            </a:r>
            <a:r>
              <a:rPr lang="en-US" sz="2400" i="1" dirty="0">
                <a:ea typeface="Arial" pitchFamily="-84" charset="0"/>
                <a:cs typeface="Arial" pitchFamily="-84" charset="0"/>
              </a:rPr>
              <a:t>Zero Emission Zones</a:t>
            </a:r>
            <a:endParaRPr lang="en-US" sz="2400" dirty="0">
              <a:ea typeface="Arial" pitchFamily="-84" charset="0"/>
              <a:cs typeface="Arial" pitchFamily="-84" charset="0"/>
            </a:endParaRPr>
          </a:p>
          <a:p>
            <a:pPr marL="342900" indent="-342900" eaLnBrk="1" hangingPunct="1">
              <a:spcBef>
                <a:spcPts val="600"/>
              </a:spcBef>
              <a:buFont typeface="Arial" panose="020B0604020202020204" pitchFamily="34" charset="0"/>
              <a:buChar char="•"/>
            </a:pPr>
            <a:r>
              <a:rPr lang="fr-FR" sz="2400" i="1" dirty="0" err="1">
                <a:ea typeface="ＭＳ Ｐゴシック" pitchFamily="-84" charset="-128"/>
                <a:cs typeface="ＭＳ Ｐゴシック" pitchFamily="-84" charset="-128"/>
              </a:rPr>
              <a:t>Automated</a:t>
            </a:r>
            <a:r>
              <a:rPr lang="fr-FR" sz="2400" i="1" dirty="0">
                <a:ea typeface="ＭＳ Ｐゴシック" pitchFamily="-84" charset="-128"/>
                <a:cs typeface="ＭＳ Ｐゴシック" pitchFamily="-84" charset="-128"/>
              </a:rPr>
              <a:t> </a:t>
            </a:r>
            <a:r>
              <a:rPr lang="fr-FR" sz="2400" i="1" dirty="0" err="1">
                <a:ea typeface="ＭＳ Ｐゴシック" pitchFamily="-84" charset="-128"/>
                <a:cs typeface="ＭＳ Ｐゴシック" pitchFamily="-84" charset="-128"/>
              </a:rPr>
              <a:t>number</a:t>
            </a:r>
            <a:r>
              <a:rPr lang="fr-FR" sz="2400" i="1" dirty="0">
                <a:ea typeface="ＭＳ Ｐゴシック" pitchFamily="-84" charset="-128"/>
                <a:cs typeface="ＭＳ Ｐゴシック" pitchFamily="-84" charset="-128"/>
              </a:rPr>
              <a:t> plate </a:t>
            </a:r>
            <a:r>
              <a:rPr lang="fr-FR" sz="2400" i="1" dirty="0" err="1">
                <a:ea typeface="ＭＳ Ｐゴシック" pitchFamily="-84" charset="-128"/>
                <a:cs typeface="ＭＳ Ｐゴシック" pitchFamily="-84" charset="-128"/>
              </a:rPr>
              <a:t>reading</a:t>
            </a:r>
            <a:r>
              <a:rPr lang="fr-FR" sz="2400" i="1" dirty="0">
                <a:ea typeface="ＭＳ Ｐゴシック" pitchFamily="-84" charset="-128"/>
                <a:cs typeface="ＭＳ Ｐゴシック" pitchFamily="-84" charset="-128"/>
              </a:rPr>
              <a:t> cameras </a:t>
            </a:r>
            <a:r>
              <a:rPr lang="fr-FR" sz="2400" dirty="0">
                <a:ea typeface="ＭＳ Ｐゴシック" pitchFamily="-84" charset="-128"/>
                <a:cs typeface="ＭＳ Ｐゴシック" pitchFamily="-84" charset="-128"/>
              </a:rPr>
              <a:t>(caméras LAPI)</a:t>
            </a:r>
          </a:p>
          <a:p>
            <a:pPr eaLnBrk="1" hangingPunct="1">
              <a:lnSpc>
                <a:spcPct val="80000"/>
              </a:lnSpc>
            </a:pPr>
            <a:endParaRPr lang="fr-FR" sz="2400" dirty="0">
              <a:ea typeface="ＭＳ Ｐゴシック" pitchFamily="-84" charset="-128"/>
              <a:cs typeface="ＭＳ Ｐゴシック" pitchFamily="-84" charset="-128"/>
            </a:endParaRPr>
          </a:p>
        </p:txBody>
      </p:sp>
      <p:sp>
        <p:nvSpPr>
          <p:cNvPr id="6" name="ZoneTexte 5">
            <a:extLst>
              <a:ext uri="{FF2B5EF4-FFF2-40B4-BE49-F238E27FC236}">
                <a16:creationId xmlns:a16="http://schemas.microsoft.com/office/drawing/2014/main" id="{66C13B8E-44C2-9C78-B681-01F94F9F75CA}"/>
              </a:ext>
            </a:extLst>
          </p:cNvPr>
          <p:cNvSpPr txBox="1"/>
          <p:nvPr/>
        </p:nvSpPr>
        <p:spPr>
          <a:xfrm>
            <a:off x="7228976" y="4800600"/>
            <a:ext cx="44296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F273B"/>
                </a:solidFill>
                <a:effectLst/>
                <a:uLnTx/>
                <a:uFillTx/>
                <a:latin typeface="Tahoma"/>
                <a:ea typeface="+mn-ea"/>
                <a:cs typeface="+mn-cs"/>
              </a:rPr>
              <a:t>LEZ et ULEZ, 2024 (au centre, congestion </a:t>
            </a:r>
            <a:r>
              <a:rPr kumimoji="0" lang="fr-FR" sz="1800" b="0" i="0" u="none" strike="noStrike" kern="1200" cap="none" spc="0" normalizeH="0" baseline="0" noProof="0" dirty="0" err="1">
                <a:ln>
                  <a:noFill/>
                </a:ln>
                <a:solidFill>
                  <a:srgbClr val="0F273B"/>
                </a:solidFill>
                <a:effectLst/>
                <a:uLnTx/>
                <a:uFillTx/>
                <a:latin typeface="Tahoma"/>
                <a:ea typeface="+mn-ea"/>
                <a:cs typeface="+mn-cs"/>
              </a:rPr>
              <a:t>charging</a:t>
            </a:r>
            <a:r>
              <a:rPr kumimoji="0" lang="fr-FR" sz="1800" b="0" i="0" u="none" strike="noStrike" kern="1200" cap="none" spc="0" normalizeH="0" baseline="0" noProof="0" dirty="0">
                <a:ln>
                  <a:noFill/>
                </a:ln>
                <a:solidFill>
                  <a:srgbClr val="0F273B"/>
                </a:solidFill>
                <a:effectLst/>
                <a:uLnTx/>
                <a:uFillTx/>
                <a:latin typeface="Tahoma"/>
                <a:ea typeface="+mn-ea"/>
                <a:cs typeface="+mn-cs"/>
              </a:rPr>
              <a:t> zone)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F273B"/>
                </a:solidFill>
                <a:effectLst/>
                <a:uLnTx/>
                <a:uFillTx/>
                <a:latin typeface="Tahoma"/>
                <a:ea typeface="+mn-ea"/>
                <a:cs typeface="+mn-cs"/>
              </a:rPr>
              <a:t>Source: </a:t>
            </a:r>
            <a:r>
              <a:rPr kumimoji="0" lang="fr-FR" sz="1800" b="0" i="0" u="none" strike="noStrike" kern="1200" cap="none" spc="0" normalizeH="0" baseline="0" noProof="0" dirty="0" err="1">
                <a:ln>
                  <a:noFill/>
                </a:ln>
                <a:solidFill>
                  <a:srgbClr val="0F273B"/>
                </a:solidFill>
                <a:effectLst/>
                <a:uLnTx/>
                <a:uFillTx/>
                <a:latin typeface="Tahoma"/>
                <a:ea typeface="+mn-ea"/>
                <a:cs typeface="+mn-cs"/>
              </a:rPr>
              <a:t>TfL</a:t>
            </a:r>
            <a:endParaRPr kumimoji="0" lang="fr-FR" sz="1800" b="0" i="0" u="none" strike="noStrike" kern="1200" cap="none" spc="0" normalizeH="0" baseline="0" noProof="0" dirty="0">
              <a:ln>
                <a:noFill/>
              </a:ln>
              <a:solidFill>
                <a:srgbClr val="0F273B"/>
              </a:solidFill>
              <a:effectLst/>
              <a:uLnTx/>
              <a:uFillTx/>
              <a:latin typeface="Tahoma"/>
              <a:ea typeface="+mn-ea"/>
              <a:cs typeface="+mn-cs"/>
            </a:endParaRPr>
          </a:p>
        </p:txBody>
      </p:sp>
      <p:pic>
        <p:nvPicPr>
          <p:cNvPr id="7" name="Picture 13" descr="150px-LOWEMZONEfeb08">
            <a:extLst>
              <a:ext uri="{FF2B5EF4-FFF2-40B4-BE49-F238E27FC236}">
                <a16:creationId xmlns:a16="http://schemas.microsoft.com/office/drawing/2014/main" id="{15063920-46E8-BFBB-586D-CB92C0016EDE}"/>
              </a:ext>
            </a:extLst>
          </p:cNvPr>
          <p:cNvPicPr>
            <a:picLocks noChangeAspect="1" noChangeArrowheads="1"/>
          </p:cNvPicPr>
          <p:nvPr/>
        </p:nvPicPr>
        <p:blipFill>
          <a:blip r:embed="rId3"/>
          <a:srcRect/>
          <a:stretch>
            <a:fillRect/>
          </a:stretch>
        </p:blipFill>
        <p:spPr bwMode="auto">
          <a:xfrm>
            <a:off x="3429000" y="5181600"/>
            <a:ext cx="998254" cy="1524000"/>
          </a:xfrm>
          <a:prstGeom prst="rect">
            <a:avLst/>
          </a:prstGeom>
          <a:noFill/>
          <a:ln w="9525">
            <a:noFill/>
            <a:miter lim="800000"/>
            <a:headEnd/>
            <a:tailEnd/>
          </a:ln>
        </p:spPr>
      </p:pic>
      <p:pic>
        <p:nvPicPr>
          <p:cNvPr id="9" name="Image 8">
            <a:extLst>
              <a:ext uri="{FF2B5EF4-FFF2-40B4-BE49-F238E27FC236}">
                <a16:creationId xmlns:a16="http://schemas.microsoft.com/office/drawing/2014/main" id="{27B33CAF-9931-3115-DDA9-AFDCED09F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8976" y="1336309"/>
            <a:ext cx="4543924" cy="3383625"/>
          </a:xfrm>
          <a:prstGeom prst="rect">
            <a:avLst/>
          </a:prstGeom>
        </p:spPr>
      </p:pic>
    </p:spTree>
    <p:extLst>
      <p:ext uri="{BB962C8B-B14F-4D97-AF65-F5344CB8AC3E}">
        <p14:creationId xmlns:p14="http://schemas.microsoft.com/office/powerpoint/2010/main" val="463404460"/>
      </p:ext>
    </p:extLst>
  </p:cSld>
  <p:clrMapOvr>
    <a:masterClrMapping/>
  </p:clrMapOvr>
  <p:transition advTm="20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8A8FC7-C8D5-CC4F-BD0F-FCFBC2AD0F3B}"/>
              </a:ext>
            </a:extLst>
          </p:cNvPr>
          <p:cNvSpPr/>
          <p:nvPr/>
        </p:nvSpPr>
        <p:spPr>
          <a:xfrm>
            <a:off x="6113585" y="685800"/>
            <a:ext cx="5715000" cy="1754326"/>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3600" b="0" i="1" u="none" strike="noStrike" kern="1200" cap="none" spc="0" normalizeH="0" baseline="0" noProof="0" dirty="0" err="1">
                <a:ln>
                  <a:noFill/>
                </a:ln>
                <a:solidFill>
                  <a:srgbClr val="2F2A85">
                    <a:lumMod val="75000"/>
                  </a:srgbClr>
                </a:solidFill>
                <a:effectLst/>
                <a:uLnTx/>
                <a:uFillTx/>
                <a:latin typeface="Tahoma"/>
                <a:ea typeface="+mn-ea"/>
                <a:cs typeface="+mn-cs"/>
              </a:rPr>
              <a:t>Zero</a:t>
            </a:r>
            <a:r>
              <a:rPr kumimoji="0" lang="fr-FR" sz="3600" b="0" i="1" u="none" strike="noStrike" kern="1200" cap="none" spc="0" normalizeH="0" baseline="0" noProof="0" dirty="0">
                <a:ln>
                  <a:noFill/>
                </a:ln>
                <a:solidFill>
                  <a:srgbClr val="2F2A85">
                    <a:lumMod val="75000"/>
                  </a:srgbClr>
                </a:solidFill>
                <a:effectLst/>
                <a:uLnTx/>
                <a:uFillTx/>
                <a:latin typeface="Tahoma"/>
                <a:ea typeface="+mn-ea"/>
                <a:cs typeface="+mn-cs"/>
              </a:rPr>
              <a:t> </a:t>
            </a:r>
            <a:r>
              <a:rPr kumimoji="0" lang="fr-FR" sz="3600" b="0" i="1" u="none" strike="noStrike" kern="1200" cap="none" spc="0" normalizeH="0" baseline="0" noProof="0" dirty="0" err="1">
                <a:ln>
                  <a:noFill/>
                </a:ln>
                <a:solidFill>
                  <a:srgbClr val="2F2A85">
                    <a:lumMod val="75000"/>
                  </a:srgbClr>
                </a:solidFill>
                <a:effectLst/>
                <a:uLnTx/>
                <a:uFillTx/>
                <a:latin typeface="Tahoma"/>
                <a:ea typeface="+mn-ea"/>
                <a:cs typeface="+mn-cs"/>
              </a:rPr>
              <a:t>emission</a:t>
            </a:r>
            <a:r>
              <a:rPr kumimoji="0" lang="fr-FR" sz="3600" b="0" i="1" u="none" strike="noStrike" kern="1200" cap="none" spc="0" normalizeH="0" baseline="0" noProof="0" dirty="0">
                <a:ln>
                  <a:noFill/>
                </a:ln>
                <a:solidFill>
                  <a:srgbClr val="2F2A85">
                    <a:lumMod val="75000"/>
                  </a:srgbClr>
                </a:solidFill>
                <a:effectLst/>
                <a:uLnTx/>
                <a:uFillTx/>
                <a:latin typeface="Tahoma"/>
                <a:ea typeface="+mn-ea"/>
                <a:cs typeface="+mn-cs"/>
              </a:rPr>
              <a:t> city </a:t>
            </a:r>
            <a:r>
              <a:rPr kumimoji="0" lang="fr-FR" sz="3600" b="0" i="1" u="none" strike="noStrike" kern="1200" cap="none" spc="0" normalizeH="0" baseline="0" noProof="0" dirty="0" err="1">
                <a:ln>
                  <a:noFill/>
                </a:ln>
                <a:solidFill>
                  <a:srgbClr val="2F2A85">
                    <a:lumMod val="75000"/>
                  </a:srgbClr>
                </a:solidFill>
                <a:effectLst/>
                <a:uLnTx/>
                <a:uFillTx/>
                <a:latin typeface="Tahoma"/>
                <a:ea typeface="+mn-ea"/>
                <a:cs typeface="+mn-cs"/>
              </a:rPr>
              <a:t>logistics</a:t>
            </a:r>
            <a:r>
              <a:rPr kumimoji="0" lang="fr-FR" sz="3600" b="0" i="1" u="none" strike="noStrike" kern="1200" cap="none" spc="0" normalizeH="0" baseline="0" noProof="0" dirty="0">
                <a:ln>
                  <a:noFill/>
                </a:ln>
                <a:solidFill>
                  <a:srgbClr val="2F2A85">
                    <a:lumMod val="75000"/>
                  </a:srgbClr>
                </a:solidFill>
                <a:effectLst/>
                <a:uLnTx/>
                <a:uFillTx/>
                <a:latin typeface="Tahoma"/>
                <a:ea typeface="+mn-ea"/>
                <a:cs typeface="+mn-cs"/>
              </a:rPr>
              <a:t> </a:t>
            </a:r>
            <a:r>
              <a:rPr kumimoji="0" lang="fr-FR" sz="3600" b="0" i="0" u="none" strike="noStrike" kern="1200" cap="none" spc="0" normalizeH="0" baseline="0" noProof="0" dirty="0">
                <a:ln>
                  <a:noFill/>
                </a:ln>
                <a:solidFill>
                  <a:srgbClr val="2F2A85">
                    <a:lumMod val="75000"/>
                  </a:srgbClr>
                </a:solidFill>
                <a:effectLst/>
                <a:uLnTx/>
                <a:uFillTx/>
                <a:latin typeface="Tahoma"/>
                <a:ea typeface="+mn-ea"/>
                <a:cs typeface="+mn-cs"/>
              </a:rPr>
              <a:t>Feuille de route de Rotterdam 2019-2025</a:t>
            </a:r>
            <a:endParaRPr kumimoji="0" lang="fr-FR" sz="24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Image 4">
            <a:extLst>
              <a:ext uri="{FF2B5EF4-FFF2-40B4-BE49-F238E27FC236}">
                <a16:creationId xmlns:a16="http://schemas.microsoft.com/office/drawing/2014/main" id="{A0C0E578-18BF-2A20-801D-AEBF533BB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9447" y="4267200"/>
            <a:ext cx="2899228" cy="2308123"/>
          </a:xfrm>
          <a:prstGeom prst="rect">
            <a:avLst/>
          </a:prstGeom>
        </p:spPr>
      </p:pic>
      <p:pic>
        <p:nvPicPr>
          <p:cNvPr id="7" name="Image 6">
            <a:extLst>
              <a:ext uri="{FF2B5EF4-FFF2-40B4-BE49-F238E27FC236}">
                <a16:creationId xmlns:a16="http://schemas.microsoft.com/office/drawing/2014/main" id="{B4DC4227-3E20-9C91-A776-72CBD0229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96" y="27241"/>
            <a:ext cx="5456903" cy="6830759"/>
          </a:xfrm>
          <a:prstGeom prst="rect">
            <a:avLst/>
          </a:prstGeom>
        </p:spPr>
      </p:pic>
    </p:spTree>
    <p:extLst>
      <p:ext uri="{BB962C8B-B14F-4D97-AF65-F5344CB8AC3E}">
        <p14:creationId xmlns:p14="http://schemas.microsoft.com/office/powerpoint/2010/main" val="3006722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4F1E95-3861-887D-D827-075B737153A8}"/>
              </a:ext>
            </a:extLst>
          </p:cNvPr>
          <p:cNvSpPr>
            <a:spLocks noGrp="1"/>
          </p:cNvSpPr>
          <p:nvPr>
            <p:ph type="title"/>
          </p:nvPr>
        </p:nvSpPr>
        <p:spPr/>
        <p:txBody>
          <a:bodyPr/>
          <a:lstStyle/>
          <a:p>
            <a:r>
              <a:rPr lang="fr-FR" sz="3600" dirty="0"/>
              <a:t>Caméras LAPI = nouvelles sources de données</a:t>
            </a:r>
          </a:p>
        </p:txBody>
      </p:sp>
      <p:sp>
        <p:nvSpPr>
          <p:cNvPr id="4" name="Espace réservé du texte 2">
            <a:extLst>
              <a:ext uri="{FF2B5EF4-FFF2-40B4-BE49-F238E27FC236}">
                <a16:creationId xmlns:a16="http://schemas.microsoft.com/office/drawing/2014/main" id="{77AF1201-2BEA-06C1-225A-B12748897093}"/>
              </a:ext>
            </a:extLst>
          </p:cNvPr>
          <p:cNvSpPr txBox="1">
            <a:spLocks/>
          </p:cNvSpPr>
          <p:nvPr/>
        </p:nvSpPr>
        <p:spPr>
          <a:xfrm>
            <a:off x="444639" y="2133600"/>
            <a:ext cx="4736961" cy="4525963"/>
          </a:xfrm>
          <a:prstGeom prst="rect">
            <a:avLst/>
          </a:prstGeom>
        </p:spPr>
        <p:txBody>
          <a:bodyPr vert="horz"/>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0" cap="none" spc="0" normalizeH="0" baseline="0" noProof="0">
                <a:ln>
                  <a:noFill/>
                </a:ln>
                <a:solidFill>
                  <a:srgbClr val="0F273B"/>
                </a:solidFill>
                <a:effectLst/>
                <a:uLnTx/>
                <a:uFillTx/>
                <a:latin typeface="Tahoma"/>
                <a:ea typeface="+mn-ea"/>
                <a:cs typeface="+mn-cs"/>
              </a:rPr>
              <a:t>Caméras LAPI/ANPR pour le contrôle des ZFE</a:t>
            </a:r>
            <a:endParaRPr kumimoji="0" lang="fr-FR" sz="2400" b="0" i="0" u="none" strike="noStrike" kern="0" cap="none" spc="0" normalizeH="0" baseline="0" noProof="0">
              <a:ln>
                <a:noFill/>
              </a:ln>
              <a:solidFill>
                <a:srgbClr val="0F273B"/>
              </a:solidFill>
              <a:effectLst/>
              <a:uLnTx/>
              <a:uFillTx/>
              <a:latin typeface="Tahoma"/>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0" cap="none" spc="0" normalizeH="0" baseline="0" noProof="0">
                <a:ln>
                  <a:noFill/>
                </a:ln>
                <a:solidFill>
                  <a:sysClr val="windowText" lastClr="000000"/>
                </a:solidFill>
                <a:effectLst/>
                <a:uLnTx/>
                <a:uFillTx/>
                <a:latin typeface="Tahoma"/>
                <a:ea typeface="+mn-ea"/>
                <a:cs typeface="+mn-cs"/>
              </a:rPr>
              <a:t>Rotterdam : mesure de la progression de l’usage des véhicules zéro émission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000000"/>
              </a:solidFill>
              <a:effectLst/>
              <a:uLnTx/>
              <a:uFillTx/>
              <a:latin typeface="Tahoma"/>
              <a:ea typeface="+mn-ea"/>
              <a:cs typeface="+mn-cs"/>
            </a:endParaRPr>
          </a:p>
        </p:txBody>
      </p:sp>
      <p:pic>
        <p:nvPicPr>
          <p:cNvPr id="5" name="Espace réservé du contenu 5">
            <a:extLst>
              <a:ext uri="{FF2B5EF4-FFF2-40B4-BE49-F238E27FC236}">
                <a16:creationId xmlns:a16="http://schemas.microsoft.com/office/drawing/2014/main" id="{FC94DC4D-7121-D175-8B9B-505024B51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981200"/>
            <a:ext cx="5384800" cy="2651259"/>
          </a:xfrm>
          <a:prstGeom prst="rect">
            <a:avLst/>
          </a:prstGeom>
        </p:spPr>
      </p:pic>
      <p:sp>
        <p:nvSpPr>
          <p:cNvPr id="6" name="Rectangle 5">
            <a:extLst>
              <a:ext uri="{FF2B5EF4-FFF2-40B4-BE49-F238E27FC236}">
                <a16:creationId xmlns:a16="http://schemas.microsoft.com/office/drawing/2014/main" id="{69C5E695-B6F5-DD5B-07C2-89D3549F2CCA}"/>
              </a:ext>
            </a:extLst>
          </p:cNvPr>
          <p:cNvSpPr/>
          <p:nvPr/>
        </p:nvSpPr>
        <p:spPr>
          <a:xfrm>
            <a:off x="6039338" y="5074270"/>
            <a:ext cx="427976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Tahoma"/>
                <a:ea typeface="+mn-ea"/>
                <a:cs typeface="+mn-cs"/>
              </a:rPr>
              <a:t>City of Rotterdam, State of ZECL (2022)</a:t>
            </a:r>
          </a:p>
        </p:txBody>
      </p:sp>
    </p:spTree>
    <p:extLst>
      <p:ext uri="{BB962C8B-B14F-4D97-AF65-F5344CB8AC3E}">
        <p14:creationId xmlns:p14="http://schemas.microsoft.com/office/powerpoint/2010/main" val="4174651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B32BEBA-3058-9840-AB8E-9F52E50D2D73}"/>
              </a:ext>
            </a:extLst>
          </p:cNvPr>
          <p:cNvSpPr txBox="1"/>
          <p:nvPr/>
        </p:nvSpPr>
        <p:spPr>
          <a:xfrm>
            <a:off x="8153400" y="4876800"/>
            <a:ext cx="335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Tahoma"/>
                <a:ea typeface="+mn-ea"/>
                <a:cs typeface="+mn-cs"/>
              </a:rPr>
              <a:t>Source : Belliard, chaire </a:t>
            </a:r>
            <a:r>
              <a:rPr kumimoji="0" lang="fr-FR" sz="1800" b="0" i="0" u="none" strike="noStrike" kern="1200" cap="none" spc="0" normalizeH="0" baseline="0" noProof="0" dirty="0" err="1">
                <a:ln>
                  <a:noFill/>
                </a:ln>
                <a:solidFill>
                  <a:srgbClr val="000000"/>
                </a:solidFill>
                <a:effectLst/>
                <a:uLnTx/>
                <a:uFillTx/>
                <a:latin typeface="Tahoma"/>
                <a:ea typeface="+mn-ea"/>
                <a:cs typeface="+mn-cs"/>
              </a:rPr>
              <a:t>Logistics</a:t>
            </a:r>
            <a:r>
              <a:rPr kumimoji="0" lang="fr-FR" sz="1800" b="0" i="0" u="none" strike="noStrike" kern="1200" cap="none" spc="0" normalizeH="0" baseline="0" noProof="0" dirty="0">
                <a:ln>
                  <a:noFill/>
                </a:ln>
                <a:solidFill>
                  <a:srgbClr val="000000"/>
                </a:solidFill>
                <a:effectLst/>
                <a:uLnTx/>
                <a:uFillTx/>
                <a:latin typeface="Tahoma"/>
                <a:ea typeface="+mn-ea"/>
                <a:cs typeface="+mn-cs"/>
              </a:rPr>
              <a:t> City, 2021</a:t>
            </a:r>
          </a:p>
        </p:txBody>
      </p:sp>
      <p:pic>
        <p:nvPicPr>
          <p:cNvPr id="6" name="Picture 7">
            <a:extLst>
              <a:ext uri="{FF2B5EF4-FFF2-40B4-BE49-F238E27FC236}">
                <a16:creationId xmlns:a16="http://schemas.microsoft.com/office/drawing/2014/main" id="{CE83D4FB-7479-FA40-8148-29D538625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524000"/>
            <a:ext cx="7098169" cy="5204570"/>
          </a:xfrm>
          <a:prstGeom prst="rect">
            <a:avLst/>
          </a:prstGeom>
        </p:spPr>
      </p:pic>
      <p:sp>
        <p:nvSpPr>
          <p:cNvPr id="7" name="Titre 1">
            <a:extLst>
              <a:ext uri="{FF2B5EF4-FFF2-40B4-BE49-F238E27FC236}">
                <a16:creationId xmlns:a16="http://schemas.microsoft.com/office/drawing/2014/main" id="{8EAF9B4E-0202-4B42-A690-8DD71CC06C05}"/>
              </a:ext>
            </a:extLst>
          </p:cNvPr>
          <p:cNvSpPr>
            <a:spLocks noGrp="1"/>
          </p:cNvSpPr>
          <p:nvPr>
            <p:ph type="title"/>
          </p:nvPr>
        </p:nvSpPr>
        <p:spPr>
          <a:xfrm>
            <a:off x="381000" y="129430"/>
            <a:ext cx="10972800" cy="1143000"/>
          </a:xfrm>
        </p:spPr>
        <p:txBody>
          <a:bodyPr/>
          <a:lstStyle/>
          <a:p>
            <a:r>
              <a:rPr lang="fr-FR" sz="3600" dirty="0"/>
              <a:t>Première étude des </a:t>
            </a:r>
            <a:r>
              <a:rPr lang="fr-FR" sz="3600" dirty="0">
                <a:solidFill>
                  <a:schemeClr val="tx1">
                    <a:lumMod val="75000"/>
                  </a:schemeClr>
                </a:solidFill>
              </a:rPr>
              <a:t>ZFE européennes (2021, Lucas Belliard) : la France mal classée </a:t>
            </a:r>
          </a:p>
        </p:txBody>
      </p:sp>
      <p:sp>
        <p:nvSpPr>
          <p:cNvPr id="8" name="Rectangle 7">
            <a:extLst>
              <a:ext uri="{FF2B5EF4-FFF2-40B4-BE49-F238E27FC236}">
                <a16:creationId xmlns:a16="http://schemas.microsoft.com/office/drawing/2014/main" id="{8722EA60-F19E-DA4A-87DC-9C6C963FA848}"/>
              </a:ext>
            </a:extLst>
          </p:cNvPr>
          <p:cNvSpPr/>
          <p:nvPr/>
        </p:nvSpPr>
        <p:spPr>
          <a:xfrm>
            <a:off x="8133522" y="1828800"/>
            <a:ext cx="3829878"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Tahoma"/>
                <a:ea typeface="+mn-ea"/>
                <a:cs typeface="+mn-cs"/>
              </a:rPr>
              <a:t>Indice construit sur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Tahoma"/>
                <a:ea typeface="+mn-ea"/>
                <a:cs typeface="+mn-cs"/>
              </a:rPr>
              <a:t>Nombre de ZFE dans le pays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Tahoma"/>
                <a:ea typeface="+mn-ea"/>
                <a:cs typeface="+mn-cs"/>
              </a:rPr>
              <a:t>Valeur moyenne de la norme Euro (pour PL et VUL)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Tahoma"/>
                <a:ea typeface="+mn-ea"/>
                <a:cs typeface="+mn-cs"/>
              </a:rPr>
              <a:t>Types de dispositif (national/local)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Tahoma"/>
                <a:ea typeface="+mn-ea"/>
                <a:cs typeface="+mn-cs"/>
              </a:rPr>
              <a:t>Types de systèmes de contrôle (ANPR/manuel)</a:t>
            </a:r>
          </a:p>
        </p:txBody>
      </p:sp>
    </p:spTree>
    <p:extLst>
      <p:ext uri="{BB962C8B-B14F-4D97-AF65-F5344CB8AC3E}">
        <p14:creationId xmlns:p14="http://schemas.microsoft.com/office/powerpoint/2010/main" val="2645581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4BB8CD-0997-2786-59BF-33AB49DDF259}"/>
              </a:ext>
            </a:extLst>
          </p:cNvPr>
          <p:cNvSpPr>
            <a:spLocks noGrp="1"/>
          </p:cNvSpPr>
          <p:nvPr>
            <p:ph type="title"/>
          </p:nvPr>
        </p:nvSpPr>
        <p:spPr>
          <a:xfrm>
            <a:off x="357554" y="160337"/>
            <a:ext cx="11605846" cy="1143000"/>
          </a:xfrm>
        </p:spPr>
        <p:txBody>
          <a:bodyPr/>
          <a:lstStyle/>
          <a:p>
            <a:r>
              <a:rPr lang="fr-FR" sz="3600" dirty="0"/>
              <a:t>Seconde étude des ZFE européennes (2024, Lise Phan)</a:t>
            </a:r>
          </a:p>
        </p:txBody>
      </p:sp>
      <p:sp>
        <p:nvSpPr>
          <p:cNvPr id="3" name="Espace réservé du contenu 2">
            <a:extLst>
              <a:ext uri="{FF2B5EF4-FFF2-40B4-BE49-F238E27FC236}">
                <a16:creationId xmlns:a16="http://schemas.microsoft.com/office/drawing/2014/main" id="{9C556700-74B8-3E1C-7D7B-60C5B29D39FC}"/>
              </a:ext>
            </a:extLst>
          </p:cNvPr>
          <p:cNvSpPr>
            <a:spLocks noGrp="1"/>
          </p:cNvSpPr>
          <p:nvPr>
            <p:ph idx="1"/>
          </p:nvPr>
        </p:nvSpPr>
        <p:spPr>
          <a:xfrm>
            <a:off x="457200" y="1166018"/>
            <a:ext cx="10287000" cy="4525963"/>
          </a:xfrm>
        </p:spPr>
        <p:txBody>
          <a:bodyPr/>
          <a:lstStyle/>
          <a:p>
            <a:pPr>
              <a:spcBef>
                <a:spcPts val="600"/>
              </a:spcBef>
            </a:pPr>
            <a:r>
              <a:rPr lang="fr-FR" sz="2200" dirty="0"/>
              <a:t>Choix de la définition</a:t>
            </a:r>
          </a:p>
          <a:p>
            <a:pPr marL="285750" indent="-285750">
              <a:spcBef>
                <a:spcPts val="600"/>
              </a:spcBef>
              <a:buFontTx/>
              <a:buChar char="-"/>
            </a:pPr>
            <a:r>
              <a:rPr lang="fr-FR" sz="2200" dirty="0"/>
              <a:t>Règle territoriale d’accès sur </a:t>
            </a:r>
            <a:r>
              <a:rPr lang="fr-FR" sz="2200" b="1" dirty="0"/>
              <a:t>émissions polluantes ou âge </a:t>
            </a:r>
            <a:r>
              <a:rPr lang="fr-FR" sz="2200" dirty="0"/>
              <a:t>des véhicules (inclut les Clean Air Zones britanniques ainsi que les règles sur axes routiers)</a:t>
            </a:r>
          </a:p>
          <a:p>
            <a:pPr marL="285750" indent="-285750">
              <a:spcBef>
                <a:spcPts val="600"/>
              </a:spcBef>
              <a:buFontTx/>
              <a:buChar char="-"/>
            </a:pPr>
            <a:r>
              <a:rPr lang="fr-FR" sz="2200" dirty="0"/>
              <a:t>Non prises en compte : ZFE concernant les seuls véhicules des collectivités ou taxis ainsi que celles actives seulement en pic de pollution</a:t>
            </a:r>
          </a:p>
          <a:p>
            <a:pPr>
              <a:spcBef>
                <a:spcPts val="600"/>
              </a:spcBef>
            </a:pPr>
            <a:r>
              <a:rPr lang="fr-FR" sz="2200" dirty="0"/>
              <a:t>Nombre de ZFE</a:t>
            </a:r>
          </a:p>
          <a:p>
            <a:pPr marL="285750" indent="-285750">
              <a:spcBef>
                <a:spcPts val="600"/>
              </a:spcBef>
              <a:buFont typeface="Police système Courant"/>
              <a:buChar char="-"/>
            </a:pPr>
            <a:r>
              <a:rPr lang="fr-FR" sz="2200" dirty="0"/>
              <a:t>A partir d’ADEME 2023 notre recensement précise et supprime des doubles comptes : </a:t>
            </a:r>
            <a:r>
              <a:rPr lang="fr-FR" sz="2200" b="1" dirty="0"/>
              <a:t>315 ZFE déployées sur 13 pays </a:t>
            </a:r>
            <a:r>
              <a:rPr lang="fr-FR" sz="2200" dirty="0"/>
              <a:t>à fin avril 2024 </a:t>
            </a:r>
          </a:p>
          <a:p>
            <a:pPr marL="285750" indent="-285750">
              <a:spcBef>
                <a:spcPts val="600"/>
              </a:spcBef>
              <a:buFontTx/>
              <a:buChar char="-"/>
            </a:pPr>
            <a:r>
              <a:rPr lang="fr-FR" sz="2200" dirty="0"/>
              <a:t>Allemagne, Autriche, Belgique, Danemark, Espagne, France, Grèce, Italie, Pays-Bas, Portugal, RU, Tchéquie et Suède </a:t>
            </a:r>
          </a:p>
          <a:p>
            <a:pPr marL="285750" indent="-285750">
              <a:spcBef>
                <a:spcPts val="600"/>
              </a:spcBef>
              <a:buFontTx/>
              <a:buChar char="-"/>
            </a:pPr>
            <a:r>
              <a:rPr lang="fr-FR" sz="2200" dirty="0"/>
              <a:t>N’inclut ni la Finlande ni la Norvège (Helsinki ZFE pour bus et BOM ; péage urbain Bergen, Kristiansand et Oslo)</a:t>
            </a:r>
          </a:p>
        </p:txBody>
      </p:sp>
    </p:spTree>
    <p:extLst>
      <p:ext uri="{BB962C8B-B14F-4D97-AF65-F5344CB8AC3E}">
        <p14:creationId xmlns:p14="http://schemas.microsoft.com/office/powerpoint/2010/main" val="1867335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9C1670A-A969-6503-61EF-447EC163279B}"/>
              </a:ext>
            </a:extLst>
          </p:cNvPr>
          <p:cNvSpPr txBox="1"/>
          <p:nvPr/>
        </p:nvSpPr>
        <p:spPr>
          <a:xfrm>
            <a:off x="6477000" y="914400"/>
            <a:ext cx="5562600" cy="445506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Deux pays ont beaucoup de ZFE : Italie et Allemagne</a:t>
            </a:r>
          </a:p>
          <a:p>
            <a:pPr marL="342900" marR="0" lvl="0" indent="-3429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Peu de ZFE en Europe de l’Est</a:t>
            </a:r>
          </a:p>
          <a:p>
            <a:pPr marL="342900" marR="0" lvl="0" indent="-3429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Stabilisation nette du nombre de ZFE depuis 2020, suppression de ZFE en Allemagne</a:t>
            </a:r>
          </a:p>
          <a:p>
            <a:pPr marL="342900" marR="0" lvl="0" indent="-3429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Espagne (loi Climat 2021) compte le plus de nouvelles ZFE puis France et Royaume-Uni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F2A85"/>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F2A85"/>
              </a:solidFill>
              <a:effectLst/>
              <a:uLnTx/>
              <a:uFillTx/>
              <a:latin typeface="Tahoma"/>
              <a:ea typeface="+mn-ea"/>
              <a:cs typeface="+mn-cs"/>
            </a:endParaRPr>
          </a:p>
        </p:txBody>
      </p:sp>
      <p:pic>
        <p:nvPicPr>
          <p:cNvPr id="8" name="Espace réservé du contenu 4">
            <a:extLst>
              <a:ext uri="{FF2B5EF4-FFF2-40B4-BE49-F238E27FC236}">
                <a16:creationId xmlns:a16="http://schemas.microsoft.com/office/drawing/2014/main" id="{E48B4AA6-EA4F-C05E-B64C-EAEA43D77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7" y="559997"/>
            <a:ext cx="6338656" cy="5618753"/>
          </a:xfrm>
          <a:prstGeom prst="rect">
            <a:avLst/>
          </a:prstGeom>
        </p:spPr>
      </p:pic>
      <p:sp>
        <p:nvSpPr>
          <p:cNvPr id="9" name="ZoneTexte 8">
            <a:extLst>
              <a:ext uri="{FF2B5EF4-FFF2-40B4-BE49-F238E27FC236}">
                <a16:creationId xmlns:a16="http://schemas.microsoft.com/office/drawing/2014/main" id="{FA860FB6-D0F3-1CA9-3F32-E8047B635711}"/>
              </a:ext>
            </a:extLst>
          </p:cNvPr>
          <p:cNvSpPr txBox="1"/>
          <p:nvPr/>
        </p:nvSpPr>
        <p:spPr>
          <a:xfrm>
            <a:off x="4757172" y="4800600"/>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F2A85"/>
                </a:solidFill>
                <a:effectLst/>
                <a:uLnTx/>
                <a:uFillTx/>
                <a:latin typeface="Tahoma"/>
                <a:ea typeface="+mn-ea"/>
                <a:cs typeface="+mn-cs"/>
              </a:rPr>
              <a:t>Phan, 2024</a:t>
            </a:r>
          </a:p>
        </p:txBody>
      </p:sp>
    </p:spTree>
    <p:extLst>
      <p:ext uri="{BB962C8B-B14F-4D97-AF65-F5344CB8AC3E}">
        <p14:creationId xmlns:p14="http://schemas.microsoft.com/office/powerpoint/2010/main" val="858530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95B73-2EF1-4DC6-7C74-FB7CFDA849B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93EE347-AF55-026D-7D9C-5C60F11AFCB7}"/>
              </a:ext>
            </a:extLst>
          </p:cNvPr>
          <p:cNvSpPr>
            <a:spLocks noGrp="1"/>
          </p:cNvSpPr>
          <p:nvPr>
            <p:ph type="title"/>
          </p:nvPr>
        </p:nvSpPr>
        <p:spPr>
          <a:xfrm>
            <a:off x="228600" y="152400"/>
            <a:ext cx="11734800" cy="1143000"/>
          </a:xfrm>
        </p:spPr>
        <p:txBody>
          <a:bodyPr/>
          <a:lstStyle/>
          <a:p>
            <a:r>
              <a:rPr lang="fr-FR" sz="3600" dirty="0"/>
              <a:t>Evolution des </a:t>
            </a:r>
            <a:r>
              <a:rPr lang="fr-FR" sz="3600" i="1" dirty="0" err="1"/>
              <a:t>Umweltzonen</a:t>
            </a:r>
            <a:r>
              <a:rPr lang="fr-FR" sz="3600" dirty="0"/>
              <a:t> en Allemagne</a:t>
            </a:r>
          </a:p>
        </p:txBody>
      </p:sp>
      <p:sp>
        <p:nvSpPr>
          <p:cNvPr id="3" name="Espace réservé du contenu 2">
            <a:extLst>
              <a:ext uri="{FF2B5EF4-FFF2-40B4-BE49-F238E27FC236}">
                <a16:creationId xmlns:a16="http://schemas.microsoft.com/office/drawing/2014/main" id="{BA4DA71A-3992-5AC6-1743-C0497EF849ED}"/>
              </a:ext>
            </a:extLst>
          </p:cNvPr>
          <p:cNvSpPr>
            <a:spLocks noGrp="1"/>
          </p:cNvSpPr>
          <p:nvPr>
            <p:ph idx="1"/>
          </p:nvPr>
        </p:nvSpPr>
        <p:spPr>
          <a:xfrm>
            <a:off x="381000" y="1295400"/>
            <a:ext cx="10972800" cy="4525963"/>
          </a:xfrm>
        </p:spPr>
        <p:txBody>
          <a:bodyPr/>
          <a:lstStyle/>
          <a:p>
            <a:pPr marL="285750" indent="-285750">
              <a:spcBef>
                <a:spcPts val="600"/>
              </a:spcBef>
              <a:buFont typeface="Arial" panose="020B0604020202020204" pitchFamily="34" charset="0"/>
              <a:buChar char="•"/>
            </a:pPr>
            <a:r>
              <a:rPr lang="fr-FR" sz="2400" dirty="0"/>
              <a:t>2006 guide des </a:t>
            </a:r>
            <a:r>
              <a:rPr lang="fr-FR" sz="2400" i="1" dirty="0" err="1"/>
              <a:t>Umweltzonen</a:t>
            </a:r>
            <a:r>
              <a:rPr lang="fr-FR" sz="2400" dirty="0"/>
              <a:t> au niveau fédéral</a:t>
            </a:r>
          </a:p>
          <a:p>
            <a:pPr marL="285750" indent="-285750">
              <a:spcBef>
                <a:spcPts val="600"/>
              </a:spcBef>
              <a:buFont typeface="Arial" panose="020B0604020202020204" pitchFamily="34" charset="0"/>
              <a:buChar char="•"/>
            </a:pPr>
            <a:r>
              <a:rPr lang="fr-FR" sz="2400" dirty="0"/>
              <a:t>Berlin : première ZFE européenne à vignette verte (Euro 4 – Crit’Air 3) en 2010</a:t>
            </a:r>
          </a:p>
          <a:p>
            <a:pPr marL="285750" indent="-285750">
              <a:spcBef>
                <a:spcPts val="600"/>
              </a:spcBef>
              <a:buFont typeface="Arial" panose="020B0604020202020204" pitchFamily="34" charset="0"/>
              <a:buChar char="•"/>
            </a:pPr>
            <a:r>
              <a:rPr lang="fr-FR" sz="2400" dirty="0"/>
              <a:t>Un an après 91% des véhicules étaient Euro 4 : remarquable application</a:t>
            </a:r>
          </a:p>
          <a:p>
            <a:pPr marL="285750" indent="-285750">
              <a:spcBef>
                <a:spcPts val="600"/>
              </a:spcBef>
              <a:buFont typeface="Arial" panose="020B0604020202020204" pitchFamily="34" charset="0"/>
              <a:buChar char="•"/>
            </a:pPr>
            <a:r>
              <a:rPr lang="fr-FR" sz="2400" dirty="0"/>
              <a:t>De 2010 à 2014 beaucoup de villes allemandes ont suivi</a:t>
            </a:r>
          </a:p>
          <a:p>
            <a:pPr marL="285750" indent="-285750">
              <a:spcBef>
                <a:spcPts val="600"/>
              </a:spcBef>
              <a:buFont typeface="Arial" panose="020B0604020202020204" pitchFamily="34" charset="0"/>
              <a:buChar char="•"/>
            </a:pPr>
            <a:r>
              <a:rPr lang="fr-FR" sz="2400" dirty="0"/>
              <a:t>Depuis 2022 choix de ne pas renforcer les ZFE : le niveau fédéral veut élargir la palette des moyens des villes pour lutter contre la pollution de l’air</a:t>
            </a:r>
          </a:p>
          <a:p>
            <a:pPr marL="285750" indent="-285750">
              <a:spcBef>
                <a:spcPts val="600"/>
              </a:spcBef>
              <a:buFont typeface="Arial" panose="020B0604020202020204" pitchFamily="34" charset="0"/>
              <a:buChar char="•"/>
            </a:pPr>
            <a:r>
              <a:rPr lang="fr-FR" sz="2400" dirty="0"/>
              <a:t>Fin 2024 seules </a:t>
            </a:r>
            <a:r>
              <a:rPr lang="fr-FR" sz="2400" dirty="0">
                <a:effectLst/>
              </a:rPr>
              <a:t>Darmstadt, Mayence, Munich et Stuttgart sont Euro 6</a:t>
            </a:r>
          </a:p>
          <a:p>
            <a:pPr marL="285750" indent="-285750">
              <a:spcBef>
                <a:spcPts val="600"/>
              </a:spcBef>
              <a:buFont typeface="Arial" panose="020B0604020202020204" pitchFamily="34" charset="0"/>
              <a:buChar char="•"/>
            </a:pPr>
            <a:r>
              <a:rPr lang="fr-FR" sz="2400" dirty="0"/>
              <a:t>Dispositif parallèle « </a:t>
            </a:r>
            <a:r>
              <a:rPr lang="fr-FR" sz="2400" dirty="0" err="1"/>
              <a:t>Dieselfahrverbot</a:t>
            </a:r>
            <a:r>
              <a:rPr lang="fr-FR" sz="2400" dirty="0"/>
              <a:t> » (sans Diesel)</a:t>
            </a:r>
            <a:endParaRPr lang="fr-FR" dirty="0">
              <a:latin typeface="Arial" panose="020B0604020202020204" pitchFamily="34" charset="0"/>
            </a:endParaRPr>
          </a:p>
          <a:p>
            <a:endParaRPr lang="fr-FR" dirty="0"/>
          </a:p>
          <a:p>
            <a:endParaRPr lang="fr-FR" dirty="0"/>
          </a:p>
        </p:txBody>
      </p:sp>
    </p:spTree>
    <p:extLst>
      <p:ext uri="{BB962C8B-B14F-4D97-AF65-F5344CB8AC3E}">
        <p14:creationId xmlns:p14="http://schemas.microsoft.com/office/powerpoint/2010/main" val="2775129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206EB0-3A77-2900-1200-8AFE16A0F91A}"/>
              </a:ext>
            </a:extLst>
          </p:cNvPr>
          <p:cNvSpPr>
            <a:spLocks noGrp="1"/>
          </p:cNvSpPr>
          <p:nvPr>
            <p:ph type="title"/>
          </p:nvPr>
        </p:nvSpPr>
        <p:spPr>
          <a:xfrm>
            <a:off x="382025" y="503783"/>
            <a:ext cx="10418583" cy="957632"/>
          </a:xfrm>
        </p:spPr>
        <p:txBody>
          <a:bodyPr/>
          <a:lstStyle/>
          <a:p>
            <a:r>
              <a:rPr lang="fr-FR" sz="2000" b="1" dirty="0">
                <a:solidFill>
                  <a:srgbClr val="00936E"/>
                </a:solidFill>
                <a:latin typeface="Tahoma" panose="020B0604030504040204" pitchFamily="34" charset="0"/>
                <a:ea typeface="Tahoma" panose="020B0604030504040204" pitchFamily="34" charset="0"/>
                <a:cs typeface="Tahoma" panose="020B0604030504040204" pitchFamily="34" charset="0"/>
              </a:rPr>
              <a:t>Journée de recherche « Zones à Faibles Émissions (ZFE) et Logistique urbaine »</a:t>
            </a:r>
            <a:br>
              <a:rPr lang="fr-FR" sz="2000" b="1" dirty="0">
                <a:solidFill>
                  <a:srgbClr val="00936E"/>
                </a:solidFill>
                <a:latin typeface="Tahoma" panose="020B0604030504040204" pitchFamily="34" charset="0"/>
                <a:ea typeface="Tahoma" panose="020B0604030504040204" pitchFamily="34" charset="0"/>
                <a:cs typeface="Tahoma" panose="020B0604030504040204" pitchFamily="34" charset="0"/>
              </a:rPr>
            </a:br>
            <a: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t>Logistique urbaine »</a:t>
            </a:r>
            <a:b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b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t>et </a:t>
            </a:r>
            <a:b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t>Logistique urbaine »</a:t>
            </a:r>
          </a:p>
        </p:txBody>
      </p:sp>
      <p:sp>
        <p:nvSpPr>
          <p:cNvPr id="3" name="Espace réservé du texte 2">
            <a:extLst>
              <a:ext uri="{FF2B5EF4-FFF2-40B4-BE49-F238E27FC236}">
                <a16:creationId xmlns:a16="http://schemas.microsoft.com/office/drawing/2014/main" id="{8A242AE6-4DAA-EAA3-B878-9567BE8E5A70}"/>
              </a:ext>
            </a:extLst>
          </p:cNvPr>
          <p:cNvSpPr>
            <a:spLocks noGrp="1"/>
          </p:cNvSpPr>
          <p:nvPr>
            <p:ph type="body" idx="1"/>
          </p:nvPr>
        </p:nvSpPr>
        <p:spPr>
          <a:xfrm>
            <a:off x="648587" y="2311102"/>
            <a:ext cx="10324214" cy="3840316"/>
          </a:xfrm>
        </p:spPr>
        <p:txBody>
          <a:bodyPr/>
          <a:lstStyle/>
          <a:p>
            <a:endParaRPr lang="fr-FR" sz="1800"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r>
              <a:rPr lang="fr-FR" b="1" dirty="0">
                <a:solidFill>
                  <a:srgbClr val="2F2A85"/>
                </a:solidFill>
                <a:latin typeface="Tahoma" panose="020B0604030504040204" pitchFamily="34" charset="0"/>
                <a:ea typeface="Tahoma" panose="020B0604030504040204" pitchFamily="34" charset="0"/>
                <a:cs typeface="Tahoma" panose="020B0604030504040204" pitchFamily="34" charset="0"/>
              </a:rPr>
              <a:t>14h30 </a:t>
            </a:r>
            <a:r>
              <a:rPr lang="fr-FR" dirty="0">
                <a:solidFill>
                  <a:srgbClr val="2F2A85"/>
                </a:solidFill>
                <a:latin typeface="Tahoma" panose="020B0604030504040204" pitchFamily="34" charset="0"/>
                <a:ea typeface="Tahoma" panose="020B0604030504040204" pitchFamily="34" charset="0"/>
                <a:cs typeface="Tahoma" panose="020B0604030504040204" pitchFamily="34" charset="0"/>
              </a:rPr>
              <a:t>: Accueil </a:t>
            </a:r>
            <a:r>
              <a:rPr lang="fr-FR" b="1" dirty="0">
                <a:solidFill>
                  <a:srgbClr val="2F2A85"/>
                </a:solidFill>
                <a:latin typeface="Tahoma" panose="020B0604030504040204" pitchFamily="34" charset="0"/>
                <a:ea typeface="Tahoma" panose="020B0604030504040204" pitchFamily="34" charset="0"/>
                <a:cs typeface="Tahoma" panose="020B0604030504040204" pitchFamily="34" charset="0"/>
              </a:rPr>
              <a:t>Dominique </a:t>
            </a:r>
            <a:r>
              <a:rPr lang="fr-FR" b="1" dirty="0" err="1">
                <a:solidFill>
                  <a:srgbClr val="2F2A85"/>
                </a:solidFill>
                <a:latin typeface="Tahoma" panose="020B0604030504040204" pitchFamily="34" charset="0"/>
                <a:ea typeface="Tahoma" panose="020B0604030504040204" pitchFamily="34" charset="0"/>
                <a:cs typeface="Tahoma" panose="020B0604030504040204" pitchFamily="34" charset="0"/>
              </a:rPr>
              <a:t>Fernier</a:t>
            </a:r>
            <a:r>
              <a:rPr lang="fr-FR" dirty="0">
                <a:solidFill>
                  <a:srgbClr val="2F2A85"/>
                </a:solidFill>
                <a:latin typeface="Tahoma" panose="020B0604030504040204" pitchFamily="34" charset="0"/>
                <a:ea typeface="Tahoma" panose="020B0604030504040204" pitchFamily="34" charset="0"/>
                <a:cs typeface="Tahoma" panose="020B0604030504040204" pitchFamily="34" charset="0"/>
              </a:rPr>
              <a:t>, Directeur général de la Fondation Université Gustave Eiffel </a:t>
            </a:r>
            <a:endParaRPr lang="fr-FR" dirty="0">
              <a:solidFill>
                <a:srgbClr val="2F2A85"/>
              </a:solidFill>
              <a:effectLst/>
              <a:latin typeface="Tahoma" panose="020B0604030504040204" pitchFamily="34" charset="0"/>
              <a:ea typeface="Tahoma" panose="020B0604030504040204" pitchFamily="34" charset="0"/>
              <a:cs typeface="Tahoma" panose="020B0604030504040204" pitchFamily="34" charset="0"/>
            </a:endParaRPr>
          </a:p>
          <a:p>
            <a:pPr algn="l"/>
            <a:endParaRPr lang="fr-FR" sz="1800" b="1" baseline="30000" dirty="0">
              <a:solidFill>
                <a:srgbClr val="2F2A85"/>
              </a:solidFill>
              <a:effectLst/>
              <a:latin typeface="Tahoma" panose="020B0604030504040204" pitchFamily="34" charset="0"/>
              <a:ea typeface="Tahoma" panose="020B0604030504040204" pitchFamily="34" charset="0"/>
              <a:cs typeface="Tahoma" panose="020B0604030504040204" pitchFamily="34" charset="0"/>
            </a:endParaRPr>
          </a:p>
          <a:p>
            <a:pPr algn="l"/>
            <a:r>
              <a:rPr lang="fr-FR" sz="1800" b="1" dirty="0">
                <a:solidFill>
                  <a:srgbClr val="2F2A85"/>
                </a:solidFill>
                <a:effectLst/>
                <a:latin typeface="Tahoma" panose="020B0604030504040204" pitchFamily="34" charset="0"/>
                <a:ea typeface="Tahoma" panose="020B0604030504040204" pitchFamily="34" charset="0"/>
                <a:cs typeface="Tahoma" panose="020B0604030504040204" pitchFamily="34" charset="0"/>
              </a:rPr>
              <a:t>14h35 - 15h15</a:t>
            </a:r>
            <a:r>
              <a:rPr lang="fr-FR" sz="1800" dirty="0">
                <a:solidFill>
                  <a:srgbClr val="2F2A85"/>
                </a:solidFill>
                <a:effectLst/>
                <a:latin typeface="Tahoma" panose="020B0604030504040204" pitchFamily="34" charset="0"/>
                <a:ea typeface="Tahoma" panose="020B0604030504040204" pitchFamily="34" charset="0"/>
                <a:cs typeface="Tahoma" panose="020B0604030504040204" pitchFamily="34" charset="0"/>
              </a:rPr>
              <a:t> : Présentation de l’étude : « Zones à faibles émissions, zones à zéro émission en Europe : comment structurent-elles la logistique urbaine ? » par </a:t>
            </a:r>
            <a:r>
              <a:rPr lang="fr-FR" sz="1800" b="1" dirty="0">
                <a:solidFill>
                  <a:srgbClr val="2F2A85"/>
                </a:solidFill>
                <a:effectLst/>
                <a:latin typeface="Tahoma" panose="020B0604030504040204" pitchFamily="34" charset="0"/>
                <a:ea typeface="Tahoma" panose="020B0604030504040204" pitchFamily="34" charset="0"/>
                <a:cs typeface="Tahoma" panose="020B0604030504040204" pitchFamily="34" charset="0"/>
              </a:rPr>
              <a:t>Laetitia </a:t>
            </a:r>
            <a:r>
              <a:rPr lang="fr-FR" sz="1800" b="1" dirty="0" err="1">
                <a:solidFill>
                  <a:srgbClr val="2F2A85"/>
                </a:solidFill>
                <a:effectLst/>
                <a:latin typeface="Tahoma" panose="020B0604030504040204" pitchFamily="34" charset="0"/>
                <a:ea typeface="Tahoma" panose="020B0604030504040204" pitchFamily="34" charset="0"/>
                <a:cs typeface="Tahoma" panose="020B0604030504040204" pitchFamily="34" charset="0"/>
              </a:rPr>
              <a:t>Dablanc</a:t>
            </a:r>
            <a:r>
              <a:rPr lang="fr-FR" sz="1800" dirty="0">
                <a:solidFill>
                  <a:srgbClr val="2F2A85"/>
                </a:solidFill>
                <a:effectLst/>
                <a:latin typeface="Tahoma" panose="020B0604030504040204" pitchFamily="34" charset="0"/>
                <a:ea typeface="Tahoma" panose="020B0604030504040204" pitchFamily="34" charset="0"/>
                <a:cs typeface="Tahoma" panose="020B0604030504040204" pitchFamily="34" charset="0"/>
              </a:rPr>
              <a:t>, Directrice de la Chaire </a:t>
            </a:r>
            <a:r>
              <a:rPr lang="fr-FR" sz="1800" dirty="0" err="1">
                <a:solidFill>
                  <a:srgbClr val="2F2A85"/>
                </a:solidFill>
                <a:effectLst/>
                <a:latin typeface="Tahoma" panose="020B0604030504040204" pitchFamily="34" charset="0"/>
                <a:ea typeface="Tahoma" panose="020B0604030504040204" pitchFamily="34" charset="0"/>
                <a:cs typeface="Tahoma" panose="020B0604030504040204" pitchFamily="34" charset="0"/>
              </a:rPr>
              <a:t>Logistics</a:t>
            </a:r>
            <a:r>
              <a:rPr lang="fr-FR" sz="1800" dirty="0">
                <a:solidFill>
                  <a:srgbClr val="2F2A85"/>
                </a:solidFill>
                <a:effectLst/>
                <a:latin typeface="Tahoma" panose="020B0604030504040204" pitchFamily="34" charset="0"/>
                <a:ea typeface="Tahoma" panose="020B0604030504040204" pitchFamily="34" charset="0"/>
                <a:cs typeface="Tahoma" panose="020B0604030504040204" pitchFamily="34" charset="0"/>
              </a:rPr>
              <a:t> City</a:t>
            </a:r>
            <a:endParaRPr lang="fr-FR" dirty="0">
              <a:solidFill>
                <a:srgbClr val="2F2A85"/>
              </a:solidFill>
              <a:latin typeface="Tahoma" panose="020B0604030504040204" pitchFamily="34" charset="0"/>
              <a:ea typeface="Tahoma" panose="020B0604030504040204" pitchFamily="34" charset="0"/>
              <a:cs typeface="Tahoma" panose="020B0604030504040204" pitchFamily="34" charset="0"/>
            </a:endParaRPr>
          </a:p>
          <a:p>
            <a:pPr algn="l"/>
            <a:endParaRPr lang="fr-FR" sz="1800" b="1" dirty="0">
              <a:solidFill>
                <a:srgbClr val="2F2A85"/>
              </a:solidFill>
              <a:effectLst/>
              <a:latin typeface="Tahoma" panose="020B0604030504040204" pitchFamily="34" charset="0"/>
              <a:ea typeface="Tahoma" panose="020B0604030504040204" pitchFamily="34" charset="0"/>
              <a:cs typeface="Tahoma" panose="020B0604030504040204" pitchFamily="34" charset="0"/>
            </a:endParaRPr>
          </a:p>
          <a:p>
            <a:pPr algn="l"/>
            <a:r>
              <a:rPr lang="fr-FR" sz="1800" b="1" dirty="0">
                <a:solidFill>
                  <a:srgbClr val="2F2A85"/>
                </a:solidFill>
                <a:effectLst/>
                <a:latin typeface="Tahoma" panose="020B0604030504040204" pitchFamily="34" charset="0"/>
                <a:ea typeface="Tahoma" panose="020B0604030504040204" pitchFamily="34" charset="0"/>
                <a:cs typeface="Tahoma" panose="020B0604030504040204" pitchFamily="34" charset="0"/>
              </a:rPr>
              <a:t>15h15 - 15h45</a:t>
            </a:r>
            <a:r>
              <a:rPr lang="fr-FR" sz="1800" dirty="0">
                <a:solidFill>
                  <a:srgbClr val="2F2A85"/>
                </a:solidFill>
                <a:effectLst/>
                <a:latin typeface="Tahoma" panose="020B0604030504040204" pitchFamily="34" charset="0"/>
                <a:ea typeface="Tahoma" panose="020B0604030504040204" pitchFamily="34" charset="0"/>
                <a:cs typeface="Tahoma" panose="020B0604030504040204" pitchFamily="34" charset="0"/>
              </a:rPr>
              <a:t> : Retour d’expérience d’une ville européenne avec le témoignage de </a:t>
            </a:r>
            <a:r>
              <a:rPr lang="fr-FR" sz="1800" b="1" dirty="0">
                <a:solidFill>
                  <a:srgbClr val="2F2A85"/>
                </a:solidFill>
                <a:effectLst/>
                <a:latin typeface="Tahoma" panose="020B0604030504040204" pitchFamily="34" charset="0"/>
                <a:ea typeface="Tahoma" panose="020B0604030504040204" pitchFamily="34" charset="0"/>
                <a:cs typeface="Tahoma" panose="020B0604030504040204" pitchFamily="34" charset="0"/>
              </a:rPr>
              <a:t>Dante </a:t>
            </a:r>
            <a:r>
              <a:rPr lang="fr-FR" sz="1800" b="1" dirty="0" err="1">
                <a:solidFill>
                  <a:srgbClr val="2F2A85"/>
                </a:solidFill>
                <a:effectLst/>
                <a:latin typeface="Tahoma" panose="020B0604030504040204" pitchFamily="34" charset="0"/>
                <a:ea typeface="Tahoma" panose="020B0604030504040204" pitchFamily="34" charset="0"/>
                <a:cs typeface="Tahoma" panose="020B0604030504040204" pitchFamily="34" charset="0"/>
              </a:rPr>
              <a:t>Londema</a:t>
            </a:r>
            <a:r>
              <a:rPr lang="fr-FR" sz="1800" b="1" dirty="0">
                <a:solidFill>
                  <a:srgbClr val="2F2A85"/>
                </a:solidFill>
                <a:effectLst/>
                <a:latin typeface="Tahoma" panose="020B0604030504040204" pitchFamily="34" charset="0"/>
                <a:ea typeface="Tahoma" panose="020B0604030504040204" pitchFamily="34" charset="0"/>
                <a:cs typeface="Tahoma" panose="020B0604030504040204" pitchFamily="34" charset="0"/>
              </a:rPr>
              <a:t> </a:t>
            </a:r>
            <a:r>
              <a:rPr lang="fr-FR" dirty="0">
                <a:solidFill>
                  <a:srgbClr val="2F2A85"/>
                </a:solidFill>
                <a:latin typeface="Tahoma" panose="020B0604030504040204" pitchFamily="34" charset="0"/>
                <a:ea typeface="Tahoma" panose="020B0604030504040204" pitchFamily="34" charset="0"/>
                <a:cs typeface="Tahoma" panose="020B0604030504040204" pitchFamily="34" charset="0"/>
              </a:rPr>
              <a:t>(Gestionnaire stratégique e-logistique, </a:t>
            </a:r>
            <a:r>
              <a:rPr lang="fr-FR" dirty="0" err="1">
                <a:solidFill>
                  <a:srgbClr val="2F2A85"/>
                </a:solidFill>
                <a:latin typeface="Tahoma" panose="020B0604030504040204" pitchFamily="34" charset="0"/>
                <a:ea typeface="Tahoma" panose="020B0604030504040204" pitchFamily="34" charset="0"/>
                <a:cs typeface="Tahoma" panose="020B0604030504040204" pitchFamily="34" charset="0"/>
              </a:rPr>
              <a:t>retex</a:t>
            </a:r>
            <a:r>
              <a:rPr lang="fr-FR" dirty="0">
                <a:solidFill>
                  <a:srgbClr val="2F2A85"/>
                </a:solidFill>
                <a:latin typeface="Tahoma" panose="020B0604030504040204" pitchFamily="34" charset="0"/>
                <a:ea typeface="Tahoma" panose="020B0604030504040204" pitchFamily="34" charset="0"/>
                <a:cs typeface="Tahoma" panose="020B0604030504040204" pitchFamily="34" charset="0"/>
              </a:rPr>
              <a:t> Rotterdam)</a:t>
            </a:r>
          </a:p>
          <a:p>
            <a:pPr algn="l"/>
            <a:endParaRPr lang="fr-FR" sz="1800" b="1" dirty="0">
              <a:solidFill>
                <a:srgbClr val="2F2A85"/>
              </a:solidFill>
              <a:effectLst/>
              <a:latin typeface="Tahoma" panose="020B0604030504040204" pitchFamily="34" charset="0"/>
              <a:ea typeface="Tahoma" panose="020B0604030504040204" pitchFamily="34" charset="0"/>
              <a:cs typeface="Tahoma" panose="020B0604030504040204" pitchFamily="34" charset="0"/>
            </a:endParaRPr>
          </a:p>
          <a:p>
            <a:pPr algn="l"/>
            <a:r>
              <a:rPr lang="fr-FR" sz="1800" b="1" dirty="0">
                <a:solidFill>
                  <a:srgbClr val="2F2A85"/>
                </a:solidFill>
                <a:effectLst/>
                <a:latin typeface="Tahoma" panose="020B0604030504040204" pitchFamily="34" charset="0"/>
                <a:ea typeface="Tahoma" panose="020B0604030504040204" pitchFamily="34" charset="0"/>
                <a:cs typeface="Tahoma" panose="020B0604030504040204" pitchFamily="34" charset="0"/>
              </a:rPr>
              <a:t>15h45 - 16h45</a:t>
            </a:r>
            <a:r>
              <a:rPr lang="fr-FR" sz="1800" dirty="0">
                <a:solidFill>
                  <a:srgbClr val="2F2A85"/>
                </a:solidFill>
                <a:effectLst/>
                <a:latin typeface="Tahoma" panose="020B0604030504040204" pitchFamily="34" charset="0"/>
                <a:ea typeface="Tahoma" panose="020B0604030504040204" pitchFamily="34" charset="0"/>
                <a:cs typeface="Tahoma" panose="020B0604030504040204" pitchFamily="34" charset="0"/>
              </a:rPr>
              <a:t> : Table ronde : « Mise en place des ZFE en France et leurs conséquences »</a:t>
            </a:r>
          </a:p>
          <a:p>
            <a:pPr algn="l"/>
            <a:r>
              <a:rPr lang="fr-FR" sz="1800" dirty="0">
                <a:solidFill>
                  <a:srgbClr val="2F2A85"/>
                </a:solidFill>
                <a:effectLst/>
                <a:latin typeface="Tahoma" panose="020B0604030504040204" pitchFamily="34" charset="0"/>
                <a:ea typeface="Tahoma" panose="020B0604030504040204" pitchFamily="34" charset="0"/>
                <a:cs typeface="Tahoma" panose="020B0604030504040204" pitchFamily="34" charset="0"/>
              </a:rPr>
              <a:t> </a:t>
            </a:r>
          </a:p>
          <a:p>
            <a:pPr algn="l"/>
            <a:r>
              <a:rPr lang="fr-FR" sz="1800" b="1" dirty="0">
                <a:solidFill>
                  <a:srgbClr val="2F2A85"/>
                </a:solidFill>
                <a:effectLst/>
                <a:latin typeface="Tahoma" panose="020B0604030504040204" pitchFamily="34" charset="0"/>
                <a:ea typeface="Tahoma" panose="020B0604030504040204" pitchFamily="34" charset="0"/>
                <a:cs typeface="Tahoma" panose="020B0604030504040204" pitchFamily="34" charset="0"/>
              </a:rPr>
              <a:t>16h45</a:t>
            </a:r>
            <a:r>
              <a:rPr lang="fr-FR" sz="1800" dirty="0">
                <a:solidFill>
                  <a:srgbClr val="2F2A85"/>
                </a:solidFill>
                <a:effectLst/>
                <a:latin typeface="Tahoma" panose="020B0604030504040204" pitchFamily="34" charset="0"/>
                <a:ea typeface="Tahoma" panose="020B0604030504040204" pitchFamily="34" charset="0"/>
                <a:cs typeface="Tahoma" panose="020B0604030504040204" pitchFamily="34" charset="0"/>
              </a:rPr>
              <a:t> : Clôture de la journée</a:t>
            </a:r>
          </a:p>
          <a:p>
            <a:endParaRPr lang="fr-FR" dirty="0">
              <a:latin typeface="Tahoma" panose="020B0604030504040204" pitchFamily="34" charset="0"/>
              <a:ea typeface="Tahoma" panose="020B0604030504040204" pitchFamily="34" charset="0"/>
              <a:cs typeface="Tahoma" panose="020B0604030504040204" pitchFamily="34" charset="0"/>
            </a:endParaRPr>
          </a:p>
          <a:p>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texte 3">
            <a:extLst>
              <a:ext uri="{FF2B5EF4-FFF2-40B4-BE49-F238E27FC236}">
                <a16:creationId xmlns:a16="http://schemas.microsoft.com/office/drawing/2014/main" id="{207F8F97-BC79-7EE4-5C3F-7D4C3F6BEBA8}"/>
              </a:ext>
            </a:extLst>
          </p:cNvPr>
          <p:cNvSpPr>
            <a:spLocks noGrp="1"/>
          </p:cNvSpPr>
          <p:nvPr>
            <p:ph type="body" idx="2"/>
          </p:nvPr>
        </p:nvSpPr>
        <p:spPr>
          <a:xfrm>
            <a:off x="1456742" y="1634242"/>
            <a:ext cx="7609221" cy="598319"/>
          </a:xfrm>
        </p:spPr>
        <p:txBody>
          <a:bodyPr/>
          <a:lstStyle/>
          <a:p>
            <a:pPr algn="ctr"/>
            <a:r>
              <a:rPr lang="fr-FR" sz="2000" dirty="0">
                <a:latin typeface="Tahoma" panose="020B0604030504040204" pitchFamily="34" charset="0"/>
                <a:ea typeface="Tahoma" panose="020B0604030504040204" pitchFamily="34" charset="0"/>
                <a:cs typeface="Tahoma" panose="020B0604030504040204" pitchFamily="34" charset="0"/>
              </a:rPr>
              <a:t>Programme de l’après-midi </a:t>
            </a:r>
          </a:p>
          <a:p>
            <a:endParaRPr lang="fr-FR"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48173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FBF25-3DCF-00A7-0B6A-EA37375FDCD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F626882-AD00-4716-3FB9-4A8FF9E16638}"/>
              </a:ext>
            </a:extLst>
          </p:cNvPr>
          <p:cNvSpPr>
            <a:spLocks noGrp="1"/>
          </p:cNvSpPr>
          <p:nvPr>
            <p:ph type="title"/>
          </p:nvPr>
        </p:nvSpPr>
        <p:spPr>
          <a:xfrm>
            <a:off x="228600" y="152400"/>
            <a:ext cx="11734800" cy="1143000"/>
          </a:xfrm>
        </p:spPr>
        <p:txBody>
          <a:bodyPr/>
          <a:lstStyle/>
          <a:p>
            <a:r>
              <a:rPr lang="fr-FR" sz="3600" dirty="0"/>
              <a:t>Les ZTL italiennes</a:t>
            </a:r>
          </a:p>
        </p:txBody>
      </p:sp>
      <p:sp>
        <p:nvSpPr>
          <p:cNvPr id="3" name="Espace réservé du contenu 2">
            <a:extLst>
              <a:ext uri="{FF2B5EF4-FFF2-40B4-BE49-F238E27FC236}">
                <a16:creationId xmlns:a16="http://schemas.microsoft.com/office/drawing/2014/main" id="{8C01AAF5-DD00-CA82-9D6D-E7F2C2085BDA}"/>
              </a:ext>
            </a:extLst>
          </p:cNvPr>
          <p:cNvSpPr>
            <a:spLocks noGrp="1"/>
          </p:cNvSpPr>
          <p:nvPr>
            <p:ph idx="1"/>
          </p:nvPr>
        </p:nvSpPr>
        <p:spPr>
          <a:xfrm>
            <a:off x="337038" y="1010611"/>
            <a:ext cx="7337887" cy="4525963"/>
          </a:xfrm>
        </p:spPr>
        <p:txBody>
          <a:bodyPr/>
          <a:lstStyle/>
          <a:p>
            <a:endParaRPr lang="fr-FR" dirty="0">
              <a:latin typeface="Arial" panose="020B0604020202020204" pitchFamily="34" charset="0"/>
            </a:endParaRPr>
          </a:p>
          <a:p>
            <a:pPr marL="342900" indent="-342900">
              <a:spcBef>
                <a:spcPts val="600"/>
              </a:spcBef>
              <a:buFont typeface="Arial" panose="020B0604020202020204" pitchFamily="34" charset="0"/>
              <a:buChar char="•"/>
            </a:pPr>
            <a:r>
              <a:rPr lang="fr-FR" sz="2400" dirty="0">
                <a:effectLst/>
              </a:rPr>
              <a:t>Les zones à trafic limité italiennes prennent trois formes</a:t>
            </a:r>
          </a:p>
          <a:p>
            <a:pPr marL="800100" lvl="1" indent="-342900">
              <a:spcBef>
                <a:spcPts val="600"/>
              </a:spcBef>
              <a:buFont typeface="Police système Courant"/>
              <a:buChar char="-"/>
            </a:pPr>
            <a:r>
              <a:rPr lang="fr-FR" sz="2400" dirty="0">
                <a:effectLst/>
              </a:rPr>
              <a:t>Au sens strict autorisation de circulation pour certains usages (livraison) ou certaines catégories (riverains)</a:t>
            </a:r>
          </a:p>
          <a:p>
            <a:pPr lvl="1">
              <a:spcBef>
                <a:spcPts val="600"/>
              </a:spcBef>
            </a:pPr>
            <a:r>
              <a:rPr lang="fr-FR" sz="2400" dirty="0"/>
              <a:t>	= usage parisien dans le centre de Paris</a:t>
            </a:r>
            <a:endParaRPr lang="fr-FR" sz="2400" dirty="0">
              <a:effectLst/>
            </a:endParaRPr>
          </a:p>
          <a:p>
            <a:pPr marL="800100" lvl="1" indent="-342900">
              <a:spcBef>
                <a:spcPts val="600"/>
              </a:spcBef>
              <a:buFont typeface="Police système Courant"/>
              <a:buChar char="-"/>
            </a:pPr>
            <a:r>
              <a:rPr lang="fr-FR" sz="2400" dirty="0">
                <a:effectLst/>
              </a:rPr>
              <a:t>ZFE classiques avec critères de pollution</a:t>
            </a:r>
          </a:p>
          <a:p>
            <a:pPr marL="800100" lvl="1" indent="-342900">
              <a:spcBef>
                <a:spcPts val="600"/>
              </a:spcBef>
              <a:buFont typeface="Police système Courant"/>
              <a:buChar char="-"/>
            </a:pPr>
            <a:r>
              <a:rPr lang="fr-FR" sz="2400" dirty="0"/>
              <a:t>P</a:t>
            </a:r>
            <a:r>
              <a:rPr lang="fr-FR" sz="2400" dirty="0">
                <a:effectLst/>
              </a:rPr>
              <a:t>éages urbains</a:t>
            </a:r>
            <a:endParaRPr lang="fr-FR" sz="2400" dirty="0"/>
          </a:p>
          <a:p>
            <a:pPr marL="342900" indent="-342900">
              <a:spcBef>
                <a:spcPts val="600"/>
              </a:spcBef>
              <a:buFont typeface="Arial" panose="020B0604020202020204" pitchFamily="34" charset="0"/>
              <a:buChar char="•"/>
            </a:pPr>
            <a:r>
              <a:rPr lang="fr-FR" sz="2400" dirty="0">
                <a:effectLst/>
              </a:rPr>
              <a:t>Superposition des dispositifs possible</a:t>
            </a:r>
            <a:endParaRPr lang="fr-FR" sz="2400" dirty="0"/>
          </a:p>
          <a:p>
            <a:endParaRPr lang="fr-FR" dirty="0"/>
          </a:p>
          <a:p>
            <a:endParaRPr lang="fr-FR" dirty="0"/>
          </a:p>
        </p:txBody>
      </p:sp>
      <p:pic>
        <p:nvPicPr>
          <p:cNvPr id="7" name="Image 6">
            <a:extLst>
              <a:ext uri="{FF2B5EF4-FFF2-40B4-BE49-F238E27FC236}">
                <a16:creationId xmlns:a16="http://schemas.microsoft.com/office/drawing/2014/main" id="{CEDE1A50-1EB9-4CA2-9769-FF3DF188B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1979" y="1289384"/>
            <a:ext cx="4244513" cy="3962400"/>
          </a:xfrm>
          <a:prstGeom prst="rect">
            <a:avLst/>
          </a:prstGeom>
        </p:spPr>
      </p:pic>
      <p:sp>
        <p:nvSpPr>
          <p:cNvPr id="8" name="ZoneTexte 7">
            <a:extLst>
              <a:ext uri="{FF2B5EF4-FFF2-40B4-BE49-F238E27FC236}">
                <a16:creationId xmlns:a16="http://schemas.microsoft.com/office/drawing/2014/main" id="{0A1EC165-0CED-8B35-76DE-B0BA95F7FAE3}"/>
              </a:ext>
            </a:extLst>
          </p:cNvPr>
          <p:cNvSpPr txBox="1"/>
          <p:nvPr/>
        </p:nvSpPr>
        <p:spPr>
          <a:xfrm>
            <a:off x="9276545" y="5490579"/>
            <a:ext cx="15863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2F2A85"/>
                </a:solidFill>
                <a:effectLst/>
                <a:uLnTx/>
                <a:uFillTx/>
                <a:latin typeface="Tahoma"/>
                <a:ea typeface="+mn-ea"/>
                <a:cs typeface="+mn-cs"/>
              </a:rPr>
              <a:t>AreaC</a:t>
            </a:r>
            <a:r>
              <a:rPr kumimoji="0" lang="fr-FR" sz="1800" b="0" i="0" u="none" strike="noStrike" kern="1200" cap="none" spc="0" normalizeH="0" baseline="0" noProof="0" dirty="0">
                <a:ln>
                  <a:noFill/>
                </a:ln>
                <a:solidFill>
                  <a:srgbClr val="2F2A85"/>
                </a:solidFill>
                <a:effectLst/>
                <a:uLnTx/>
                <a:uFillTx/>
                <a:latin typeface="Tahoma"/>
                <a:ea typeface="+mn-ea"/>
                <a:cs typeface="+mn-cs"/>
              </a:rPr>
              <a:t> à Milan</a:t>
            </a:r>
          </a:p>
        </p:txBody>
      </p:sp>
    </p:spTree>
    <p:extLst>
      <p:ext uri="{BB962C8B-B14F-4D97-AF65-F5344CB8AC3E}">
        <p14:creationId xmlns:p14="http://schemas.microsoft.com/office/powerpoint/2010/main" val="784232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005BC3-6ECF-9CDF-B63E-E0940E1B34C7}"/>
              </a:ext>
            </a:extLst>
          </p:cNvPr>
          <p:cNvSpPr>
            <a:spLocks noGrp="1"/>
          </p:cNvSpPr>
          <p:nvPr>
            <p:ph type="title"/>
          </p:nvPr>
        </p:nvSpPr>
        <p:spPr>
          <a:xfrm>
            <a:off x="381000" y="228600"/>
            <a:ext cx="10972800" cy="1143000"/>
          </a:xfrm>
        </p:spPr>
        <p:txBody>
          <a:bodyPr/>
          <a:lstStyle/>
          <a:p>
            <a:r>
              <a:rPr lang="fr-FR" sz="3600" i="1" dirty="0"/>
              <a:t>Zonas de </a:t>
            </a:r>
            <a:r>
              <a:rPr lang="fr-FR" sz="3600" i="1" dirty="0" err="1"/>
              <a:t>Bajas</a:t>
            </a:r>
            <a:r>
              <a:rPr lang="fr-FR" sz="3600" i="1" dirty="0"/>
              <a:t> </a:t>
            </a:r>
            <a:r>
              <a:rPr lang="fr-FR" sz="3600" i="1" dirty="0" err="1"/>
              <a:t>Emisiones</a:t>
            </a:r>
            <a:r>
              <a:rPr lang="fr-FR" sz="3600" i="1" dirty="0"/>
              <a:t> </a:t>
            </a:r>
            <a:r>
              <a:rPr lang="fr-FR" sz="3600" dirty="0"/>
              <a:t>en Espagne</a:t>
            </a:r>
          </a:p>
        </p:txBody>
      </p:sp>
      <p:sp>
        <p:nvSpPr>
          <p:cNvPr id="3" name="Espace réservé du contenu 2">
            <a:extLst>
              <a:ext uri="{FF2B5EF4-FFF2-40B4-BE49-F238E27FC236}">
                <a16:creationId xmlns:a16="http://schemas.microsoft.com/office/drawing/2014/main" id="{3363D29F-7A9C-4DA0-4337-5243ABB12770}"/>
              </a:ext>
            </a:extLst>
          </p:cNvPr>
          <p:cNvSpPr>
            <a:spLocks noGrp="1"/>
          </p:cNvSpPr>
          <p:nvPr>
            <p:ph idx="1"/>
          </p:nvPr>
        </p:nvSpPr>
        <p:spPr>
          <a:xfrm>
            <a:off x="533400" y="1166018"/>
            <a:ext cx="8305800" cy="4525963"/>
          </a:xfrm>
        </p:spPr>
        <p:txBody>
          <a:bodyPr/>
          <a:lstStyle/>
          <a:p>
            <a:pPr marL="342900" indent="-342900">
              <a:spcBef>
                <a:spcPts val="300"/>
              </a:spcBef>
              <a:buFont typeface="Arial" panose="020B0604020202020204" pitchFamily="34" charset="0"/>
              <a:buChar char="•"/>
            </a:pPr>
            <a:r>
              <a:rPr lang="fr-FR" sz="2400" dirty="0">
                <a:solidFill>
                  <a:srgbClr val="000000"/>
                </a:solidFill>
                <a:effectLst/>
              </a:rPr>
              <a:t>Loi Changement climatique (mai 2021) impose une ZFE pour les villes &gt; 50 000 </a:t>
            </a:r>
            <a:r>
              <a:rPr lang="fr-FR" sz="2400" dirty="0" err="1">
                <a:solidFill>
                  <a:srgbClr val="000000"/>
                </a:solidFill>
                <a:effectLst/>
              </a:rPr>
              <a:t>hab</a:t>
            </a:r>
            <a:endParaRPr lang="fr-FR" sz="2400" dirty="0">
              <a:solidFill>
                <a:srgbClr val="000000"/>
              </a:solidFill>
              <a:effectLst/>
            </a:endParaRPr>
          </a:p>
          <a:p>
            <a:pPr marL="342900" indent="-342900">
              <a:spcBef>
                <a:spcPts val="300"/>
              </a:spcBef>
              <a:buFont typeface="Arial" panose="020B0604020202020204" pitchFamily="34" charset="0"/>
              <a:buChar char="•"/>
            </a:pPr>
            <a:r>
              <a:rPr lang="fr-FR" sz="2400" dirty="0">
                <a:solidFill>
                  <a:srgbClr val="000000"/>
                </a:solidFill>
              </a:rPr>
              <a:t>Sur les 162 signalées par le site national seules 22 ZFE sont effectives en avril 2024 (Phan)</a:t>
            </a:r>
            <a:endParaRPr lang="fr-FR" sz="2400" dirty="0">
              <a:solidFill>
                <a:srgbClr val="000000"/>
              </a:solidFill>
              <a:effectLst/>
            </a:endParaRPr>
          </a:p>
          <a:p>
            <a:pPr marL="285750" indent="-285750">
              <a:spcBef>
                <a:spcPts val="600"/>
              </a:spcBef>
              <a:buFont typeface="Arial" panose="020B0604020202020204" pitchFamily="34" charset="0"/>
              <a:buChar char="•"/>
            </a:pPr>
            <a:r>
              <a:rPr lang="fr-FR" sz="2400" dirty="0"/>
              <a:t>Décision de justice du 17 septembre 2024 de la Haute cour de justice de Madrid a remis en question deux ZFE de la ville</a:t>
            </a:r>
          </a:p>
          <a:p>
            <a:pPr marL="800100" lvl="1" indent="-342900">
              <a:spcBef>
                <a:spcPts val="600"/>
              </a:spcBef>
              <a:buFont typeface="Police système Courant"/>
              <a:buChar char="-"/>
            </a:pPr>
            <a:r>
              <a:rPr lang="fr-FR" sz="2400" dirty="0"/>
              <a:t>Equilibre coûts avantages des restrictions et manque d’évaluation pour les usagers les plus vulnérables</a:t>
            </a:r>
          </a:p>
          <a:p>
            <a:pPr marL="285750" indent="-285750">
              <a:spcBef>
                <a:spcPts val="600"/>
              </a:spcBef>
              <a:buFont typeface="Arial" panose="020B0604020202020204" pitchFamily="34" charset="0"/>
              <a:buChar char="•"/>
            </a:pPr>
            <a:r>
              <a:rPr lang="fr-FR" sz="2400" dirty="0"/>
              <a:t>La municipalité a fait appel</a:t>
            </a:r>
            <a:endParaRPr lang="fr-FR" dirty="0"/>
          </a:p>
        </p:txBody>
      </p:sp>
      <p:pic>
        <p:nvPicPr>
          <p:cNvPr id="5" name="Image 4">
            <a:extLst>
              <a:ext uri="{FF2B5EF4-FFF2-40B4-BE49-F238E27FC236}">
                <a16:creationId xmlns:a16="http://schemas.microsoft.com/office/drawing/2014/main" id="{8340DA71-B89E-2B2D-0D18-D238A2E5A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074" y="1371600"/>
            <a:ext cx="2362200" cy="3606573"/>
          </a:xfrm>
          <a:prstGeom prst="rect">
            <a:avLst/>
          </a:prstGeom>
        </p:spPr>
      </p:pic>
    </p:spTree>
    <p:extLst>
      <p:ext uri="{BB962C8B-B14F-4D97-AF65-F5344CB8AC3E}">
        <p14:creationId xmlns:p14="http://schemas.microsoft.com/office/powerpoint/2010/main" val="160578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FABA6B-C383-3D2C-FA34-78B0D7F3D087}"/>
              </a:ext>
            </a:extLst>
          </p:cNvPr>
          <p:cNvSpPr>
            <a:spLocks noGrp="1"/>
          </p:cNvSpPr>
          <p:nvPr>
            <p:ph type="title"/>
          </p:nvPr>
        </p:nvSpPr>
        <p:spPr>
          <a:xfrm>
            <a:off x="200395" y="152400"/>
            <a:ext cx="11430000" cy="1143000"/>
          </a:xfrm>
        </p:spPr>
        <p:txBody>
          <a:bodyPr/>
          <a:lstStyle/>
          <a:p>
            <a:r>
              <a:rPr lang="fr-FR" sz="3600" dirty="0"/>
              <a:t>Panel de 37 ZFE et attribution de points (Phan, 2024)</a:t>
            </a:r>
          </a:p>
        </p:txBody>
      </p:sp>
      <p:sp>
        <p:nvSpPr>
          <p:cNvPr id="3" name="Espace réservé du contenu 2">
            <a:extLst>
              <a:ext uri="{FF2B5EF4-FFF2-40B4-BE49-F238E27FC236}">
                <a16:creationId xmlns:a16="http://schemas.microsoft.com/office/drawing/2014/main" id="{C3A2D508-B282-1BD7-44C3-CCFF8C7FFA79}"/>
              </a:ext>
            </a:extLst>
          </p:cNvPr>
          <p:cNvSpPr>
            <a:spLocks noGrp="1"/>
          </p:cNvSpPr>
          <p:nvPr>
            <p:ph idx="1"/>
          </p:nvPr>
        </p:nvSpPr>
        <p:spPr>
          <a:xfrm>
            <a:off x="290697" y="1295400"/>
            <a:ext cx="11249395" cy="4525963"/>
          </a:xfrm>
        </p:spPr>
        <p:txBody>
          <a:bodyPr/>
          <a:lstStyle/>
          <a:p>
            <a:pPr marL="285750" indent="-285750">
              <a:spcBef>
                <a:spcPts val="600"/>
              </a:spcBef>
              <a:buFont typeface="Arial" panose="020B0604020202020204" pitchFamily="34" charset="0"/>
              <a:buChar char="•"/>
            </a:pPr>
            <a:r>
              <a:rPr lang="fr-FR" sz="2400" dirty="0"/>
              <a:t>Une ZFE a des points  (-2 à +2) si normes élevées (VUL et PL), moyens de contrôle efficaces, phasage respecté et accompagnement de la transition  </a:t>
            </a:r>
          </a:p>
          <a:p>
            <a:pPr marL="285750" indent="-285750">
              <a:spcBef>
                <a:spcPts val="600"/>
              </a:spcBef>
              <a:buFont typeface="Arial" panose="020B0604020202020204" pitchFamily="34" charset="0"/>
              <a:buChar char="•"/>
            </a:pPr>
            <a:r>
              <a:rPr lang="fr-FR" sz="2400" dirty="0">
                <a:solidFill>
                  <a:srgbClr val="000000"/>
                </a:solidFill>
              </a:rPr>
              <a:t>A</a:t>
            </a:r>
            <a:r>
              <a:rPr lang="fr-FR" sz="2400" dirty="0">
                <a:solidFill>
                  <a:srgbClr val="000000"/>
                </a:solidFill>
                <a:effectLst/>
              </a:rPr>
              <a:t>mbition</a:t>
            </a:r>
          </a:p>
          <a:p>
            <a:pPr marL="800100" lvl="1" indent="-342900">
              <a:spcBef>
                <a:spcPts val="600"/>
              </a:spcBef>
              <a:buFont typeface="Police système Courant"/>
              <a:buChar char="-"/>
            </a:pPr>
            <a:r>
              <a:rPr lang="fr-FR" sz="2000" dirty="0">
                <a:solidFill>
                  <a:srgbClr val="000000"/>
                </a:solidFill>
              </a:rPr>
              <a:t>N</a:t>
            </a:r>
            <a:r>
              <a:rPr lang="fr-FR" sz="2000" dirty="0">
                <a:solidFill>
                  <a:srgbClr val="000000"/>
                </a:solidFill>
                <a:effectLst/>
              </a:rPr>
              <a:t>orme minimale d’accès à la ZFE, taille et échelle, période de fonctionnement</a:t>
            </a:r>
          </a:p>
          <a:p>
            <a:pPr marL="285750" indent="-285750">
              <a:spcBef>
                <a:spcPts val="600"/>
              </a:spcBef>
              <a:buFont typeface="Arial" panose="020B0604020202020204" pitchFamily="34" charset="0"/>
              <a:buChar char="•"/>
            </a:pPr>
            <a:r>
              <a:rPr lang="fr-FR" sz="2400" dirty="0">
                <a:solidFill>
                  <a:srgbClr val="000000"/>
                </a:solidFill>
              </a:rPr>
              <a:t>Contrôle</a:t>
            </a:r>
          </a:p>
          <a:p>
            <a:pPr marL="800100" lvl="1" indent="-342900">
              <a:spcBef>
                <a:spcPts val="600"/>
              </a:spcBef>
              <a:buFont typeface="Police système Courant"/>
              <a:buChar char="-"/>
            </a:pPr>
            <a:r>
              <a:rPr lang="fr-FR" sz="2000" dirty="0">
                <a:solidFill>
                  <a:srgbClr val="000000"/>
                </a:solidFill>
              </a:rPr>
              <a:t>M</a:t>
            </a:r>
            <a:r>
              <a:rPr lang="fr-FR" sz="2000" dirty="0">
                <a:solidFill>
                  <a:srgbClr val="000000"/>
                </a:solidFill>
                <a:effectLst/>
              </a:rPr>
              <a:t>ode de contrôle des véhicules, amendes, dérogations</a:t>
            </a:r>
          </a:p>
          <a:p>
            <a:pPr marL="285750" indent="-285750">
              <a:spcBef>
                <a:spcPts val="600"/>
              </a:spcBef>
              <a:buFont typeface="Arial" panose="020B0604020202020204" pitchFamily="34" charset="0"/>
              <a:buChar char="•"/>
            </a:pPr>
            <a:r>
              <a:rPr lang="fr-FR" sz="2400" dirty="0">
                <a:solidFill>
                  <a:srgbClr val="000000"/>
                </a:solidFill>
              </a:rPr>
              <a:t>S</a:t>
            </a:r>
            <a:r>
              <a:rPr lang="fr-FR" sz="2400" dirty="0">
                <a:solidFill>
                  <a:srgbClr val="000000"/>
                </a:solidFill>
                <a:effectLst/>
              </a:rPr>
              <a:t>uivi politique, perspectives et accompagnement</a:t>
            </a:r>
          </a:p>
          <a:p>
            <a:pPr marL="800100" lvl="1" indent="-342900">
              <a:spcBef>
                <a:spcPts val="600"/>
              </a:spcBef>
              <a:buFont typeface="Police système Courant"/>
              <a:buChar char="-"/>
            </a:pPr>
            <a:r>
              <a:rPr lang="fr-FR" sz="2000" dirty="0">
                <a:solidFill>
                  <a:srgbClr val="000000"/>
                </a:solidFill>
              </a:rPr>
              <a:t>R</a:t>
            </a:r>
            <a:r>
              <a:rPr lang="fr-FR" sz="2000" dirty="0">
                <a:solidFill>
                  <a:srgbClr val="000000"/>
                </a:solidFill>
                <a:effectLst/>
              </a:rPr>
              <a:t>espect ou non du calendrier de déploiement prévu, dérogations, aides</a:t>
            </a:r>
          </a:p>
          <a:p>
            <a:pPr marL="800100" lvl="1" indent="-342900">
              <a:buFont typeface="Police système Courant"/>
              <a:buChar char="-"/>
            </a:pPr>
            <a:r>
              <a:rPr lang="fr-FR" sz="2000" dirty="0">
                <a:solidFill>
                  <a:srgbClr val="000000"/>
                </a:solidFill>
              </a:rPr>
              <a:t>P</a:t>
            </a:r>
            <a:r>
              <a:rPr lang="fr-FR" sz="2000" dirty="0">
                <a:solidFill>
                  <a:srgbClr val="000000"/>
                </a:solidFill>
                <a:effectLst/>
              </a:rPr>
              <a:t>erspectives d’évolution à court terme</a:t>
            </a:r>
            <a:endParaRPr lang="fr-FR" sz="2000" dirty="0">
              <a:solidFill>
                <a:srgbClr val="000000"/>
              </a:solidFill>
            </a:endParaRPr>
          </a:p>
          <a:p>
            <a:pPr marL="800100" lvl="1" indent="-342900">
              <a:buFont typeface="Police système Courant"/>
              <a:buChar char="-"/>
            </a:pPr>
            <a:r>
              <a:rPr lang="fr-FR" sz="2000" dirty="0">
                <a:solidFill>
                  <a:srgbClr val="000000"/>
                </a:solidFill>
              </a:rPr>
              <a:t>N</a:t>
            </a:r>
            <a:r>
              <a:rPr lang="fr-FR" sz="2000" dirty="0">
                <a:solidFill>
                  <a:srgbClr val="000000"/>
                </a:solidFill>
                <a:effectLst/>
              </a:rPr>
              <a:t>ombre de ZFE en projet à l’échelle nationale</a:t>
            </a:r>
            <a:r>
              <a:rPr lang="fr-FR" sz="2400" dirty="0">
                <a:solidFill>
                  <a:srgbClr val="000000"/>
                </a:solidFill>
                <a:effectLst/>
              </a:rPr>
              <a:t> </a:t>
            </a:r>
          </a:p>
          <a:p>
            <a:endParaRPr lang="fr-FR" dirty="0"/>
          </a:p>
        </p:txBody>
      </p:sp>
    </p:spTree>
    <p:extLst>
      <p:ext uri="{BB962C8B-B14F-4D97-AF65-F5344CB8AC3E}">
        <p14:creationId xmlns:p14="http://schemas.microsoft.com/office/powerpoint/2010/main" val="175585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095B2342-58EC-3B07-24FB-AABC5F98BC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 y="4498471"/>
            <a:ext cx="5834743" cy="2328741"/>
          </a:xfrm>
        </p:spPr>
      </p:pic>
      <p:pic>
        <p:nvPicPr>
          <p:cNvPr id="7" name="Image 6">
            <a:extLst>
              <a:ext uri="{FF2B5EF4-FFF2-40B4-BE49-F238E27FC236}">
                <a16:creationId xmlns:a16="http://schemas.microsoft.com/office/drawing/2014/main" id="{0B29E88E-9D82-4028-49B9-3840345F9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 y="2949424"/>
            <a:ext cx="5834743" cy="1549047"/>
          </a:xfrm>
          <a:prstGeom prst="rect">
            <a:avLst/>
          </a:prstGeom>
        </p:spPr>
      </p:pic>
      <p:pic>
        <p:nvPicPr>
          <p:cNvPr id="9" name="Image 8">
            <a:extLst>
              <a:ext uri="{FF2B5EF4-FFF2-40B4-BE49-F238E27FC236}">
                <a16:creationId xmlns:a16="http://schemas.microsoft.com/office/drawing/2014/main" id="{E4630F00-585E-05F4-2A92-DC85E4D64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 y="1606917"/>
            <a:ext cx="5834743" cy="1342507"/>
          </a:xfrm>
          <a:prstGeom prst="rect">
            <a:avLst/>
          </a:prstGeom>
        </p:spPr>
      </p:pic>
      <p:pic>
        <p:nvPicPr>
          <p:cNvPr id="11" name="Image 10">
            <a:extLst>
              <a:ext uri="{FF2B5EF4-FFF2-40B4-BE49-F238E27FC236}">
                <a16:creationId xmlns:a16="http://schemas.microsoft.com/office/drawing/2014/main" id="{B90476C5-1D76-1649-F044-12C601FB8E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8" y="0"/>
            <a:ext cx="5834743" cy="1606917"/>
          </a:xfrm>
          <a:prstGeom prst="rect">
            <a:avLst/>
          </a:prstGeom>
        </p:spPr>
      </p:pic>
      <p:sp>
        <p:nvSpPr>
          <p:cNvPr id="12" name="ZoneTexte 11">
            <a:extLst>
              <a:ext uri="{FF2B5EF4-FFF2-40B4-BE49-F238E27FC236}">
                <a16:creationId xmlns:a16="http://schemas.microsoft.com/office/drawing/2014/main" id="{A7C9965C-3AB3-CBF7-442D-2967076CC918}"/>
              </a:ext>
            </a:extLst>
          </p:cNvPr>
          <p:cNvSpPr txBox="1"/>
          <p:nvPr/>
        </p:nvSpPr>
        <p:spPr>
          <a:xfrm>
            <a:off x="6072249" y="442924"/>
            <a:ext cx="5834743"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De la « meilleure » ZFE : Londres à la « pire » ZFE : Prague </a:t>
            </a:r>
          </a:p>
        </p:txBody>
      </p:sp>
      <p:pic>
        <p:nvPicPr>
          <p:cNvPr id="2" name="Image 1">
            <a:extLst>
              <a:ext uri="{FF2B5EF4-FFF2-40B4-BE49-F238E27FC236}">
                <a16:creationId xmlns:a16="http://schemas.microsoft.com/office/drawing/2014/main" id="{69110BFB-C1CD-C000-11DD-B5376682A5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6348" y="1604310"/>
            <a:ext cx="4089251" cy="2463871"/>
          </a:xfrm>
          <a:prstGeom prst="rect">
            <a:avLst/>
          </a:prstGeom>
        </p:spPr>
      </p:pic>
      <p:pic>
        <p:nvPicPr>
          <p:cNvPr id="3" name="Image 2">
            <a:extLst>
              <a:ext uri="{FF2B5EF4-FFF2-40B4-BE49-F238E27FC236}">
                <a16:creationId xmlns:a16="http://schemas.microsoft.com/office/drawing/2014/main" id="{7FEEE138-7081-231D-B38D-E751AC8DCE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6348" y="4092954"/>
            <a:ext cx="4154507" cy="2463871"/>
          </a:xfrm>
          <a:prstGeom prst="rect">
            <a:avLst/>
          </a:prstGeom>
        </p:spPr>
      </p:pic>
      <p:sp>
        <p:nvSpPr>
          <p:cNvPr id="6" name="ZoneTexte 5">
            <a:extLst>
              <a:ext uri="{FF2B5EF4-FFF2-40B4-BE49-F238E27FC236}">
                <a16:creationId xmlns:a16="http://schemas.microsoft.com/office/drawing/2014/main" id="{57E195FA-DB44-5E65-65A1-8E757713B88B}"/>
              </a:ext>
            </a:extLst>
          </p:cNvPr>
          <p:cNvSpPr txBox="1"/>
          <p:nvPr/>
        </p:nvSpPr>
        <p:spPr>
          <a:xfrm>
            <a:off x="5938690" y="6517882"/>
            <a:ext cx="61018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2F2A85"/>
                </a:solidFill>
                <a:effectLst/>
                <a:uLnTx/>
                <a:uFillTx/>
                <a:latin typeface="Tahoma"/>
                <a:ea typeface="+mn-ea"/>
                <a:cs typeface="+mn-cs"/>
              </a:rPr>
              <a:t>Villes du panel seulement, nombre de ZFE, Phan, 2024</a:t>
            </a:r>
          </a:p>
        </p:txBody>
      </p:sp>
    </p:spTree>
    <p:extLst>
      <p:ext uri="{BB962C8B-B14F-4D97-AF65-F5344CB8AC3E}">
        <p14:creationId xmlns:p14="http://schemas.microsoft.com/office/powerpoint/2010/main" val="2594041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9088C973-174C-BFFC-93C5-0316B8595B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2100" y="2675731"/>
            <a:ext cx="3987800" cy="2374900"/>
          </a:xfrm>
        </p:spPr>
      </p:pic>
      <p:pic>
        <p:nvPicPr>
          <p:cNvPr id="7" name="Image 6">
            <a:extLst>
              <a:ext uri="{FF2B5EF4-FFF2-40B4-BE49-F238E27FC236}">
                <a16:creationId xmlns:a16="http://schemas.microsoft.com/office/drawing/2014/main" id="{0E7AE640-EDBB-ED29-0256-78497C6EA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9" y="28453"/>
            <a:ext cx="4025900" cy="2425700"/>
          </a:xfrm>
          <a:prstGeom prst="rect">
            <a:avLst/>
          </a:prstGeom>
        </p:spPr>
      </p:pic>
      <p:pic>
        <p:nvPicPr>
          <p:cNvPr id="9" name="Image 8">
            <a:extLst>
              <a:ext uri="{FF2B5EF4-FFF2-40B4-BE49-F238E27FC236}">
                <a16:creationId xmlns:a16="http://schemas.microsoft.com/office/drawing/2014/main" id="{1C7A799B-1B30-6B50-05AC-1DD6AFE08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980" y="66553"/>
            <a:ext cx="4025900" cy="2387600"/>
          </a:xfrm>
          <a:prstGeom prst="rect">
            <a:avLst/>
          </a:prstGeom>
        </p:spPr>
      </p:pic>
      <p:pic>
        <p:nvPicPr>
          <p:cNvPr id="11" name="Image 10">
            <a:extLst>
              <a:ext uri="{FF2B5EF4-FFF2-40B4-BE49-F238E27FC236}">
                <a16:creationId xmlns:a16="http://schemas.microsoft.com/office/drawing/2014/main" id="{BEF388D7-F641-1D6B-28D5-489F05B832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0225" y="66553"/>
            <a:ext cx="4025900" cy="2413000"/>
          </a:xfrm>
          <a:prstGeom prst="rect">
            <a:avLst/>
          </a:prstGeom>
        </p:spPr>
      </p:pic>
      <p:pic>
        <p:nvPicPr>
          <p:cNvPr id="13" name="Image 12">
            <a:extLst>
              <a:ext uri="{FF2B5EF4-FFF2-40B4-BE49-F238E27FC236}">
                <a16:creationId xmlns:a16="http://schemas.microsoft.com/office/drawing/2014/main" id="{F706626F-891A-1B96-789C-A6C8AE7544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1933791"/>
            <a:ext cx="4025900" cy="2400300"/>
          </a:xfrm>
          <a:prstGeom prst="rect">
            <a:avLst/>
          </a:prstGeom>
        </p:spPr>
      </p:pic>
      <p:pic>
        <p:nvPicPr>
          <p:cNvPr id="15" name="Image 14">
            <a:extLst>
              <a:ext uri="{FF2B5EF4-FFF2-40B4-BE49-F238E27FC236}">
                <a16:creationId xmlns:a16="http://schemas.microsoft.com/office/drawing/2014/main" id="{2D4734E0-E5AD-32F1-449B-87B8EF894B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7025" y="4395019"/>
            <a:ext cx="4013200" cy="2438400"/>
          </a:xfrm>
          <a:prstGeom prst="rect">
            <a:avLst/>
          </a:prstGeom>
        </p:spPr>
      </p:pic>
      <p:pic>
        <p:nvPicPr>
          <p:cNvPr id="17" name="Image 16">
            <a:extLst>
              <a:ext uri="{FF2B5EF4-FFF2-40B4-BE49-F238E27FC236}">
                <a16:creationId xmlns:a16="http://schemas.microsoft.com/office/drawing/2014/main" id="{D2055B11-52FF-0936-A01B-3B1851FBA6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8000" y="2624931"/>
            <a:ext cx="4051300" cy="2425700"/>
          </a:xfrm>
          <a:prstGeom prst="rect">
            <a:avLst/>
          </a:prstGeom>
        </p:spPr>
      </p:pic>
      <p:pic>
        <p:nvPicPr>
          <p:cNvPr id="19" name="Image 18">
            <a:extLst>
              <a:ext uri="{FF2B5EF4-FFF2-40B4-BE49-F238E27FC236}">
                <a16:creationId xmlns:a16="http://schemas.microsoft.com/office/drawing/2014/main" id="{1EED8F8A-5FA7-31DC-E81F-2A1E4AD6F5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33" y="4354400"/>
            <a:ext cx="3962400" cy="2374900"/>
          </a:xfrm>
          <a:prstGeom prst="rect">
            <a:avLst/>
          </a:prstGeom>
        </p:spPr>
      </p:pic>
    </p:spTree>
    <p:extLst>
      <p:ext uri="{BB962C8B-B14F-4D97-AF65-F5344CB8AC3E}">
        <p14:creationId xmlns:p14="http://schemas.microsoft.com/office/powerpoint/2010/main" val="1925197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D45D71-C1F4-76DD-2F96-FD34ABAE3B96}"/>
              </a:ext>
            </a:extLst>
          </p:cNvPr>
          <p:cNvSpPr>
            <a:spLocks noGrp="1"/>
          </p:cNvSpPr>
          <p:nvPr>
            <p:ph type="title"/>
          </p:nvPr>
        </p:nvSpPr>
        <p:spPr>
          <a:xfrm>
            <a:off x="359888" y="88484"/>
            <a:ext cx="10972800" cy="1143000"/>
          </a:xfrm>
        </p:spPr>
        <p:txBody>
          <a:bodyPr/>
          <a:lstStyle/>
          <a:p>
            <a:r>
              <a:rPr lang="fr-FR" sz="3600" dirty="0"/>
              <a:t>Valeur moyenne des normes minimales d’accès</a:t>
            </a:r>
          </a:p>
        </p:txBody>
      </p:sp>
      <p:pic>
        <p:nvPicPr>
          <p:cNvPr id="5" name="Espace réservé du contenu 4">
            <a:extLst>
              <a:ext uri="{FF2B5EF4-FFF2-40B4-BE49-F238E27FC236}">
                <a16:creationId xmlns:a16="http://schemas.microsoft.com/office/drawing/2014/main" id="{A149AA0A-9881-D0BD-490F-4402C995B4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901" y="1371600"/>
            <a:ext cx="8864600" cy="3009900"/>
          </a:xfrm>
        </p:spPr>
      </p:pic>
      <p:sp>
        <p:nvSpPr>
          <p:cNvPr id="6" name="ZoneTexte 5">
            <a:extLst>
              <a:ext uri="{FF2B5EF4-FFF2-40B4-BE49-F238E27FC236}">
                <a16:creationId xmlns:a16="http://schemas.microsoft.com/office/drawing/2014/main" id="{61316952-07A2-1B07-9B67-B43680551E17}"/>
              </a:ext>
            </a:extLst>
          </p:cNvPr>
          <p:cNvSpPr txBox="1"/>
          <p:nvPr/>
        </p:nvSpPr>
        <p:spPr>
          <a:xfrm>
            <a:off x="609600" y="875744"/>
            <a:ext cx="8915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F2A85"/>
                </a:solidFill>
                <a:effectLst/>
                <a:uLnTx/>
                <a:uFillTx/>
                <a:latin typeface="Tahoma"/>
                <a:ea typeface="+mn-ea"/>
                <a:cs typeface="+mn-cs"/>
              </a:rPr>
              <a:t>	</a:t>
            </a:r>
            <a:r>
              <a:rPr kumimoji="0" lang="fr-FR" sz="2400" b="0" i="0" u="none" strike="noStrike" kern="1200" cap="none" spc="0" normalizeH="0" baseline="0" noProof="0" dirty="0">
                <a:ln>
                  <a:noFill/>
                </a:ln>
                <a:solidFill>
                  <a:srgbClr val="000000"/>
                </a:solidFill>
                <a:effectLst/>
                <a:uLnTx/>
                <a:uFillTx/>
                <a:latin typeface="Tahoma"/>
                <a:ea typeface="+mn-ea"/>
                <a:cs typeface="+mn-cs"/>
              </a:rPr>
              <a:t>VUL					Poids lourds</a:t>
            </a:r>
          </a:p>
        </p:txBody>
      </p:sp>
      <p:sp>
        <p:nvSpPr>
          <p:cNvPr id="8" name="ZoneTexte 7">
            <a:extLst>
              <a:ext uri="{FF2B5EF4-FFF2-40B4-BE49-F238E27FC236}">
                <a16:creationId xmlns:a16="http://schemas.microsoft.com/office/drawing/2014/main" id="{08794762-2E9A-6664-81C3-9968FB0D8109}"/>
              </a:ext>
            </a:extLst>
          </p:cNvPr>
          <p:cNvSpPr txBox="1"/>
          <p:nvPr/>
        </p:nvSpPr>
        <p:spPr>
          <a:xfrm>
            <a:off x="336442" y="4696360"/>
            <a:ext cx="11533174" cy="172354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De Euro 2 à Euro 6 : diversité des normes</a:t>
            </a:r>
            <a:endParaRPr kumimoji="0" lang="fr-FR" sz="2400" b="0" i="0" u="none" strike="noStrike" kern="1200" cap="none" spc="0" normalizeH="0" baseline="0" noProof="0" dirty="0">
              <a:ln>
                <a:noFill/>
              </a:ln>
              <a:solidFill>
                <a:srgbClr val="2F2A85"/>
              </a:solidFill>
              <a:effectLst/>
              <a:uLnTx/>
              <a:uFillTx/>
              <a:latin typeface="Tahoma"/>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Les véhicules Euro 4 à Gand et Anvers peuvent payer une autorisation (PL €1150/an et €45 /semaine) : démarche </a:t>
            </a:r>
            <a:r>
              <a:rPr kumimoji="0" lang="fr-FR" sz="2400" b="0" i="0" u="sng" strike="noStrike" kern="1200" cap="none" spc="0" normalizeH="0" baseline="0" noProof="0" dirty="0">
                <a:ln>
                  <a:noFill/>
                </a:ln>
                <a:solidFill>
                  <a:srgbClr val="000000"/>
                </a:solidFill>
                <a:effectLst/>
                <a:uLnTx/>
                <a:uFillTx/>
                <a:latin typeface="Tahoma"/>
                <a:ea typeface="+mn-ea"/>
                <a:cs typeface="+mn-cs"/>
              </a:rPr>
              <a:t>pédagogique</a:t>
            </a:r>
            <a:r>
              <a:rPr kumimoji="0" lang="fr-FR" sz="2400" b="0" i="0" u="none" strike="noStrike" kern="1200" cap="none" spc="0" normalizeH="0" baseline="0" noProof="0" dirty="0">
                <a:ln>
                  <a:noFill/>
                </a:ln>
                <a:solidFill>
                  <a:srgbClr val="000000"/>
                </a:solidFill>
                <a:effectLst/>
                <a:uLnTx/>
                <a:uFillTx/>
                <a:latin typeface="Tahoma"/>
                <a:ea typeface="+mn-ea"/>
                <a:cs typeface="+mn-cs"/>
              </a:rPr>
              <a:t> vers Euro 6</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Autorisation d’accès beaucoup plus chère à Londres (démarche </a:t>
            </a:r>
            <a:r>
              <a:rPr kumimoji="0" lang="fr-FR" sz="2400" b="0" i="0" u="sng" strike="noStrike" kern="1200" cap="none" spc="0" normalizeH="0" baseline="0" noProof="0" dirty="0">
                <a:ln>
                  <a:noFill/>
                </a:ln>
                <a:solidFill>
                  <a:srgbClr val="000000"/>
                </a:solidFill>
                <a:effectLst/>
                <a:uLnTx/>
                <a:uFillTx/>
                <a:latin typeface="Tahoma"/>
                <a:ea typeface="+mn-ea"/>
                <a:cs typeface="+mn-cs"/>
              </a:rPr>
              <a:t>dissuasive</a:t>
            </a:r>
            <a:r>
              <a:rPr kumimoji="0" lang="fr-FR" sz="2400" b="0" i="0" u="none" strike="noStrike" kern="1200" cap="none" spc="0" normalizeH="0" baseline="0" noProof="0" dirty="0">
                <a:ln>
                  <a:noFill/>
                </a:ln>
                <a:solidFill>
                  <a:srgbClr val="000000"/>
                </a:solidFill>
                <a:effectLst/>
                <a:uLnTx/>
                <a:uFillTx/>
                <a:latin typeface="Tahoma"/>
                <a:ea typeface="+mn-ea"/>
                <a:cs typeface="+mn-cs"/>
              </a:rPr>
              <a:t>)</a:t>
            </a:r>
          </a:p>
        </p:txBody>
      </p:sp>
      <p:sp>
        <p:nvSpPr>
          <p:cNvPr id="3" name="ZoneTexte 2">
            <a:extLst>
              <a:ext uri="{FF2B5EF4-FFF2-40B4-BE49-F238E27FC236}">
                <a16:creationId xmlns:a16="http://schemas.microsoft.com/office/drawing/2014/main" id="{8CF187AA-6B8E-1015-BD0B-B6635DC32117}"/>
              </a:ext>
            </a:extLst>
          </p:cNvPr>
          <p:cNvSpPr txBox="1"/>
          <p:nvPr/>
        </p:nvSpPr>
        <p:spPr>
          <a:xfrm>
            <a:off x="9448800" y="3181171"/>
            <a:ext cx="21876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F2A85"/>
                </a:solidFill>
                <a:effectLst/>
                <a:uLnTx/>
                <a:uFillTx/>
                <a:latin typeface="Tahoma"/>
                <a:ea typeface="+mn-ea"/>
                <a:cs typeface="+mn-cs"/>
              </a:rPr>
              <a:t>Villes du panel seulement, moyenne normes Euro Phan, 2024</a:t>
            </a:r>
          </a:p>
        </p:txBody>
      </p:sp>
    </p:spTree>
    <p:extLst>
      <p:ext uri="{BB962C8B-B14F-4D97-AF65-F5344CB8AC3E}">
        <p14:creationId xmlns:p14="http://schemas.microsoft.com/office/powerpoint/2010/main" val="546914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0EC038-76F3-B6A2-14CC-C11E515E0FCA}"/>
              </a:ext>
            </a:extLst>
          </p:cNvPr>
          <p:cNvSpPr>
            <a:spLocks noGrp="1"/>
          </p:cNvSpPr>
          <p:nvPr>
            <p:ph type="title"/>
          </p:nvPr>
        </p:nvSpPr>
        <p:spPr>
          <a:xfrm>
            <a:off x="304800" y="152400"/>
            <a:ext cx="11353800" cy="1143000"/>
          </a:xfrm>
        </p:spPr>
        <p:txBody>
          <a:bodyPr/>
          <a:lstStyle/>
          <a:p>
            <a:r>
              <a:rPr lang="fr-FR" sz="3600" dirty="0"/>
              <a:t>Taille moyenne des ZFE </a:t>
            </a:r>
          </a:p>
        </p:txBody>
      </p:sp>
      <p:pic>
        <p:nvPicPr>
          <p:cNvPr id="5" name="Espace réservé du contenu 4">
            <a:extLst>
              <a:ext uri="{FF2B5EF4-FFF2-40B4-BE49-F238E27FC236}">
                <a16:creationId xmlns:a16="http://schemas.microsoft.com/office/drawing/2014/main" id="{37395E8B-45AE-2DC1-6CD1-28837909AA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600200"/>
            <a:ext cx="5857461" cy="3352800"/>
          </a:xfrm>
        </p:spPr>
      </p:pic>
      <p:sp>
        <p:nvSpPr>
          <p:cNvPr id="6" name="ZoneTexte 5">
            <a:extLst>
              <a:ext uri="{FF2B5EF4-FFF2-40B4-BE49-F238E27FC236}">
                <a16:creationId xmlns:a16="http://schemas.microsoft.com/office/drawing/2014/main" id="{59C53585-4D2A-336D-B6D5-5E3CBB54B92D}"/>
              </a:ext>
            </a:extLst>
          </p:cNvPr>
          <p:cNvSpPr txBox="1"/>
          <p:nvPr/>
        </p:nvSpPr>
        <p:spPr>
          <a:xfrm>
            <a:off x="605589" y="5073134"/>
            <a:ext cx="49401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F2A85"/>
                </a:solidFill>
                <a:effectLst/>
                <a:uLnTx/>
                <a:uFillTx/>
                <a:latin typeface="Tahoma"/>
                <a:ea typeface="+mn-ea"/>
                <a:cs typeface="+mn-cs"/>
              </a:rPr>
              <a:t>(Villes du panel seulement, points) Phan, 2024</a:t>
            </a:r>
          </a:p>
        </p:txBody>
      </p:sp>
      <p:sp>
        <p:nvSpPr>
          <p:cNvPr id="4" name="ZoneTexte 3">
            <a:extLst>
              <a:ext uri="{FF2B5EF4-FFF2-40B4-BE49-F238E27FC236}">
                <a16:creationId xmlns:a16="http://schemas.microsoft.com/office/drawing/2014/main" id="{F110FEE5-D39E-2088-604D-26226E463F43}"/>
              </a:ext>
            </a:extLst>
          </p:cNvPr>
          <p:cNvSpPr txBox="1"/>
          <p:nvPr/>
        </p:nvSpPr>
        <p:spPr>
          <a:xfrm>
            <a:off x="6781800" y="2308666"/>
            <a:ext cx="5029200"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F273B"/>
                </a:solidFill>
                <a:effectLst/>
                <a:uLnTx/>
                <a:uFillTx/>
                <a:latin typeface="Tahoma"/>
                <a:ea typeface="+mn-ea"/>
                <a:cs typeface="+mn-cs"/>
              </a:rPr>
              <a:t>Petites ZFE en Belgique intra-municipale et très grandes ZFE supra-municipales en Autriche</a:t>
            </a:r>
          </a:p>
        </p:txBody>
      </p:sp>
    </p:spTree>
    <p:extLst>
      <p:ext uri="{BB962C8B-B14F-4D97-AF65-F5344CB8AC3E}">
        <p14:creationId xmlns:p14="http://schemas.microsoft.com/office/powerpoint/2010/main" val="3200018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1B7CC0-5F1A-4574-EDD4-B42CFE97DBC6}"/>
              </a:ext>
            </a:extLst>
          </p:cNvPr>
          <p:cNvSpPr>
            <a:spLocks noGrp="1"/>
          </p:cNvSpPr>
          <p:nvPr>
            <p:ph type="title"/>
          </p:nvPr>
        </p:nvSpPr>
        <p:spPr>
          <a:xfrm>
            <a:off x="228600" y="274638"/>
            <a:ext cx="10972800" cy="1143000"/>
          </a:xfrm>
        </p:spPr>
        <p:txBody>
          <a:bodyPr/>
          <a:lstStyle/>
          <a:p>
            <a:r>
              <a:rPr lang="fr-FR" sz="3600" dirty="0"/>
              <a:t>Moyen de contrôle : manuel ou ANPR (LAPI)</a:t>
            </a:r>
          </a:p>
        </p:txBody>
      </p:sp>
      <p:pic>
        <p:nvPicPr>
          <p:cNvPr id="5" name="Espace réservé du contenu 4">
            <a:extLst>
              <a:ext uri="{FF2B5EF4-FFF2-40B4-BE49-F238E27FC236}">
                <a16:creationId xmlns:a16="http://schemas.microsoft.com/office/drawing/2014/main" id="{8755DFCA-0726-9681-7251-B779DD5695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900" y="3817938"/>
            <a:ext cx="5221194" cy="2157260"/>
          </a:xfrm>
        </p:spPr>
      </p:pic>
      <p:pic>
        <p:nvPicPr>
          <p:cNvPr id="7" name="Image 6">
            <a:extLst>
              <a:ext uri="{FF2B5EF4-FFF2-40B4-BE49-F238E27FC236}">
                <a16:creationId xmlns:a16="http://schemas.microsoft.com/office/drawing/2014/main" id="{D4B6EC76-21CE-0B49-42F5-3527B116D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417638"/>
            <a:ext cx="5208494" cy="2400300"/>
          </a:xfrm>
          <a:prstGeom prst="rect">
            <a:avLst/>
          </a:prstGeom>
        </p:spPr>
      </p:pic>
      <p:sp>
        <p:nvSpPr>
          <p:cNvPr id="4" name="ZoneTexte 3">
            <a:extLst>
              <a:ext uri="{FF2B5EF4-FFF2-40B4-BE49-F238E27FC236}">
                <a16:creationId xmlns:a16="http://schemas.microsoft.com/office/drawing/2014/main" id="{26ACC1BA-70D0-3637-26FE-936C6104A99F}"/>
              </a:ext>
            </a:extLst>
          </p:cNvPr>
          <p:cNvSpPr txBox="1"/>
          <p:nvPr/>
        </p:nvSpPr>
        <p:spPr>
          <a:xfrm>
            <a:off x="6078415" y="1848168"/>
            <a:ext cx="5589494" cy="393954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Contrôle par caméra à lecture automatique des plaques d’immatriculation en Belgique, Danemark, Espagne, Italie, Pays-Bas, Royaume-Uni</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Contrôle manuel en Allemagne, Autriche, Portugal, Suède et Rep tchèque</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80% des grandes villes du panel sont contrôlées par des caméras LAPI</a:t>
            </a:r>
          </a:p>
        </p:txBody>
      </p:sp>
    </p:spTree>
    <p:extLst>
      <p:ext uri="{BB962C8B-B14F-4D97-AF65-F5344CB8AC3E}">
        <p14:creationId xmlns:p14="http://schemas.microsoft.com/office/powerpoint/2010/main" val="4197532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661849-193A-0094-9EA6-8C728358AE92}"/>
              </a:ext>
            </a:extLst>
          </p:cNvPr>
          <p:cNvSpPr>
            <a:spLocks noGrp="1"/>
          </p:cNvSpPr>
          <p:nvPr>
            <p:ph type="title"/>
          </p:nvPr>
        </p:nvSpPr>
        <p:spPr>
          <a:xfrm>
            <a:off x="381000" y="228600"/>
            <a:ext cx="10972800" cy="1143000"/>
          </a:xfrm>
        </p:spPr>
        <p:txBody>
          <a:bodyPr/>
          <a:lstStyle/>
          <a:p>
            <a:r>
              <a:rPr lang="fr-FR" sz="3600" dirty="0"/>
              <a:t>Perspectives de durcissement des normes ou agrandissement des zones</a:t>
            </a:r>
          </a:p>
        </p:txBody>
      </p:sp>
      <p:pic>
        <p:nvPicPr>
          <p:cNvPr id="5" name="Espace réservé du contenu 4">
            <a:extLst>
              <a:ext uri="{FF2B5EF4-FFF2-40B4-BE49-F238E27FC236}">
                <a16:creationId xmlns:a16="http://schemas.microsoft.com/office/drawing/2014/main" id="{34CEB21E-2769-AF7C-1EDA-389FF26936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4533900"/>
            <a:ext cx="4648200" cy="584200"/>
          </a:xfrm>
        </p:spPr>
      </p:pic>
      <p:pic>
        <p:nvPicPr>
          <p:cNvPr id="7" name="Image 6">
            <a:extLst>
              <a:ext uri="{FF2B5EF4-FFF2-40B4-BE49-F238E27FC236}">
                <a16:creationId xmlns:a16="http://schemas.microsoft.com/office/drawing/2014/main" id="{D7592B86-9FA7-A397-F9F5-62899885E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05000"/>
            <a:ext cx="4648200" cy="2616200"/>
          </a:xfrm>
          <a:prstGeom prst="rect">
            <a:avLst/>
          </a:prstGeom>
        </p:spPr>
      </p:pic>
      <p:sp>
        <p:nvSpPr>
          <p:cNvPr id="3" name="ZoneTexte 2">
            <a:extLst>
              <a:ext uri="{FF2B5EF4-FFF2-40B4-BE49-F238E27FC236}">
                <a16:creationId xmlns:a16="http://schemas.microsoft.com/office/drawing/2014/main" id="{856F95FF-4C25-A0E4-FD2B-2A44099BEE5C}"/>
              </a:ext>
            </a:extLst>
          </p:cNvPr>
          <p:cNvSpPr txBox="1"/>
          <p:nvPr/>
        </p:nvSpPr>
        <p:spPr>
          <a:xfrm>
            <a:off x="5867400" y="1752600"/>
            <a:ext cx="5589494" cy="438581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Espagne, Belgique et Pays-Bas engagés dans une démarche de développement</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Allemagne engagée dans une démarche inverse</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Beaucoup de pays sans perspective de changement</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Nouveau gouvernement hollandais (juillet 2024) plus réticent à développer les ZFE ? (Table-ronde POLIS, novembre 2024)</a:t>
            </a:r>
          </a:p>
        </p:txBody>
      </p:sp>
      <p:sp>
        <p:nvSpPr>
          <p:cNvPr id="4" name="ZoneTexte 3">
            <a:extLst>
              <a:ext uri="{FF2B5EF4-FFF2-40B4-BE49-F238E27FC236}">
                <a16:creationId xmlns:a16="http://schemas.microsoft.com/office/drawing/2014/main" id="{FEBD2614-3B8F-0633-9442-42CC15FB57F5}"/>
              </a:ext>
            </a:extLst>
          </p:cNvPr>
          <p:cNvSpPr txBox="1"/>
          <p:nvPr/>
        </p:nvSpPr>
        <p:spPr>
          <a:xfrm>
            <a:off x="410308" y="5257800"/>
            <a:ext cx="49401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F2A85"/>
                </a:solidFill>
                <a:effectLst/>
                <a:uLnTx/>
                <a:uFillTx/>
                <a:latin typeface="Tahoma"/>
                <a:ea typeface="+mn-ea"/>
                <a:cs typeface="+mn-cs"/>
              </a:rPr>
              <a:t>(Villes du panel seulement, points) Phan, 2024</a:t>
            </a:r>
          </a:p>
        </p:txBody>
      </p:sp>
    </p:spTree>
    <p:extLst>
      <p:ext uri="{BB962C8B-B14F-4D97-AF65-F5344CB8AC3E}">
        <p14:creationId xmlns:p14="http://schemas.microsoft.com/office/powerpoint/2010/main" val="4106372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D31AB2-A99F-A7EE-3FEE-90675860293C}"/>
              </a:ext>
            </a:extLst>
          </p:cNvPr>
          <p:cNvSpPr>
            <a:spLocks noGrp="1"/>
          </p:cNvSpPr>
          <p:nvPr>
            <p:ph type="title"/>
          </p:nvPr>
        </p:nvSpPr>
        <p:spPr>
          <a:xfrm>
            <a:off x="381000" y="209550"/>
            <a:ext cx="10972800" cy="1143000"/>
          </a:xfrm>
        </p:spPr>
        <p:txBody>
          <a:bodyPr/>
          <a:lstStyle/>
          <a:p>
            <a:r>
              <a:rPr lang="fr-FR" sz="3600" dirty="0"/>
              <a:t>Perspectives d’évolution et respect du calendrier</a:t>
            </a:r>
          </a:p>
        </p:txBody>
      </p:sp>
      <p:pic>
        <p:nvPicPr>
          <p:cNvPr id="5" name="Espace réservé du contenu 4">
            <a:extLst>
              <a:ext uri="{FF2B5EF4-FFF2-40B4-BE49-F238E27FC236}">
                <a16:creationId xmlns:a16="http://schemas.microsoft.com/office/drawing/2014/main" id="{BA7F6DD2-26B2-AEBF-5CE3-DA7CA06DE3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4245644"/>
            <a:ext cx="4902200" cy="1427703"/>
          </a:xfrm>
        </p:spPr>
      </p:pic>
      <p:pic>
        <p:nvPicPr>
          <p:cNvPr id="7" name="Image 6">
            <a:extLst>
              <a:ext uri="{FF2B5EF4-FFF2-40B4-BE49-F238E27FC236}">
                <a16:creationId xmlns:a16="http://schemas.microsoft.com/office/drawing/2014/main" id="{62912A3B-15D1-5AF8-9434-90DD7BF60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64870"/>
            <a:ext cx="4902200" cy="2552700"/>
          </a:xfrm>
          <a:prstGeom prst="rect">
            <a:avLst/>
          </a:prstGeom>
        </p:spPr>
      </p:pic>
      <p:sp>
        <p:nvSpPr>
          <p:cNvPr id="8" name="ZoneTexte 7">
            <a:extLst>
              <a:ext uri="{FF2B5EF4-FFF2-40B4-BE49-F238E27FC236}">
                <a16:creationId xmlns:a16="http://schemas.microsoft.com/office/drawing/2014/main" id="{890D6A44-29D2-9AAB-9D68-A9FF27D3FC84}"/>
              </a:ext>
            </a:extLst>
          </p:cNvPr>
          <p:cNvSpPr txBox="1"/>
          <p:nvPr/>
        </p:nvSpPr>
        <p:spPr>
          <a:xfrm>
            <a:off x="6146800" y="2057400"/>
            <a:ext cx="5207000" cy="31239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Les Pays-Bas se démarquent par la décision de 29 communes vers une </a:t>
            </a:r>
            <a:r>
              <a:rPr kumimoji="0" lang="fr-FR" sz="2400" b="1" i="0" u="none" strike="noStrike" kern="1200" cap="none" spc="0" normalizeH="0" baseline="0" noProof="0" dirty="0">
                <a:ln>
                  <a:noFill/>
                </a:ln>
                <a:solidFill>
                  <a:srgbClr val="000000"/>
                </a:solidFill>
                <a:effectLst/>
                <a:uLnTx/>
                <a:uFillTx/>
                <a:latin typeface="Tahoma"/>
                <a:ea typeface="+mn-ea"/>
                <a:cs typeface="+mn-cs"/>
              </a:rPr>
              <a:t>zone à zéro émission (ZZE) pour la logistique </a:t>
            </a:r>
            <a:r>
              <a:rPr kumimoji="0" lang="fr-FR" sz="2400" b="0" i="0" u="none" strike="noStrike" kern="1200" cap="none" spc="0" normalizeH="0" baseline="0" noProof="0" dirty="0">
                <a:ln>
                  <a:noFill/>
                </a:ln>
                <a:solidFill>
                  <a:srgbClr val="000000"/>
                </a:solidFill>
                <a:effectLst/>
                <a:uLnTx/>
                <a:uFillTx/>
                <a:latin typeface="Tahoma"/>
                <a:ea typeface="+mn-ea"/>
                <a:cs typeface="+mn-cs"/>
              </a:rPr>
              <a:t>à compter du 1er janvier 2025 (</a:t>
            </a:r>
            <a:r>
              <a:rPr kumimoji="0" lang="fr-FR" sz="2400" b="0" i="1" u="none" strike="noStrike" kern="1200" cap="none" spc="0" normalizeH="0" baseline="0" noProof="0" dirty="0" err="1">
                <a:ln>
                  <a:noFill/>
                </a:ln>
                <a:solidFill>
                  <a:srgbClr val="000000"/>
                </a:solidFill>
                <a:effectLst/>
                <a:uLnTx/>
                <a:uFillTx/>
                <a:latin typeface="Tahoma"/>
                <a:ea typeface="+mn-ea"/>
                <a:cs typeface="+mn-cs"/>
              </a:rPr>
              <a:t>Zero</a:t>
            </a:r>
            <a:r>
              <a:rPr kumimoji="0" lang="fr-FR" sz="2400" b="0" i="1" u="none" strike="noStrike" kern="1200" cap="none" spc="0" normalizeH="0" baseline="0" noProof="0" dirty="0">
                <a:ln>
                  <a:noFill/>
                </a:ln>
                <a:solidFill>
                  <a:srgbClr val="000000"/>
                </a:solidFill>
                <a:effectLst/>
                <a:uLnTx/>
                <a:uFillTx/>
                <a:latin typeface="Tahoma"/>
                <a:ea typeface="+mn-ea"/>
                <a:cs typeface="+mn-cs"/>
              </a:rPr>
              <a:t> </a:t>
            </a:r>
            <a:r>
              <a:rPr kumimoji="0" lang="fr-FR" sz="2400" b="0" i="1" u="none" strike="noStrike" kern="1200" cap="none" spc="0" normalizeH="0" baseline="0" noProof="0" dirty="0" err="1">
                <a:ln>
                  <a:noFill/>
                </a:ln>
                <a:solidFill>
                  <a:srgbClr val="000000"/>
                </a:solidFill>
                <a:effectLst/>
                <a:uLnTx/>
                <a:uFillTx/>
                <a:latin typeface="Tahoma"/>
                <a:ea typeface="+mn-ea"/>
                <a:cs typeface="+mn-cs"/>
              </a:rPr>
              <a:t>emissie</a:t>
            </a:r>
            <a:r>
              <a:rPr kumimoji="0" lang="fr-FR" sz="2400" b="0" i="1" u="none" strike="noStrike" kern="1200" cap="none" spc="0" normalizeH="0" baseline="0" noProof="0" dirty="0">
                <a:ln>
                  <a:noFill/>
                </a:ln>
                <a:solidFill>
                  <a:srgbClr val="000000"/>
                </a:solidFill>
                <a:effectLst/>
                <a:uLnTx/>
                <a:uFillTx/>
                <a:latin typeface="Tahoma"/>
                <a:ea typeface="+mn-ea"/>
                <a:cs typeface="+mn-cs"/>
              </a:rPr>
              <a:t> </a:t>
            </a:r>
            <a:r>
              <a:rPr kumimoji="0" lang="fr-FR" sz="2400" b="0" i="1" u="none" strike="noStrike" kern="1200" cap="none" spc="0" normalizeH="0" baseline="0" noProof="0" dirty="0" err="1">
                <a:ln>
                  <a:noFill/>
                </a:ln>
                <a:solidFill>
                  <a:srgbClr val="000000"/>
                </a:solidFill>
                <a:effectLst/>
                <a:uLnTx/>
                <a:uFillTx/>
                <a:latin typeface="Tahoma"/>
                <a:ea typeface="+mn-ea"/>
                <a:cs typeface="+mn-cs"/>
              </a:rPr>
              <a:t>Stadslogitiek</a:t>
            </a:r>
            <a:r>
              <a:rPr kumimoji="0" lang="fr-FR" sz="2400" b="0" i="0" u="none" strike="noStrike" kern="1200" cap="none" spc="0" normalizeH="0" baseline="0" noProof="0" dirty="0">
                <a:ln>
                  <a:noFill/>
                </a:ln>
                <a:solidFill>
                  <a:srgbClr val="000000"/>
                </a:solidFill>
                <a:effectLst/>
                <a:uLnTx/>
                <a:uFillTx/>
                <a:latin typeface="Tahoma"/>
                <a:ea typeface="+mn-ea"/>
                <a:cs typeface="+mn-cs"/>
              </a:rPr>
              <a:t>)</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Dans les faits, ZZE appliquées progressivement de 2025 à 2030</a:t>
            </a:r>
          </a:p>
        </p:txBody>
      </p:sp>
      <p:sp>
        <p:nvSpPr>
          <p:cNvPr id="3" name="ZoneTexte 2">
            <a:extLst>
              <a:ext uri="{FF2B5EF4-FFF2-40B4-BE49-F238E27FC236}">
                <a16:creationId xmlns:a16="http://schemas.microsoft.com/office/drawing/2014/main" id="{F2F44F6F-0D93-A193-9BAA-F5C254842826}"/>
              </a:ext>
            </a:extLst>
          </p:cNvPr>
          <p:cNvSpPr txBox="1"/>
          <p:nvPr/>
        </p:nvSpPr>
        <p:spPr>
          <a:xfrm>
            <a:off x="457200" y="5867400"/>
            <a:ext cx="49401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F2A85"/>
                </a:solidFill>
                <a:effectLst/>
                <a:uLnTx/>
                <a:uFillTx/>
                <a:latin typeface="Tahoma"/>
                <a:ea typeface="+mn-ea"/>
                <a:cs typeface="+mn-cs"/>
              </a:rPr>
              <a:t>(Villes du panel seulement, points) Phan, 2024</a:t>
            </a:r>
          </a:p>
        </p:txBody>
      </p:sp>
    </p:spTree>
    <p:extLst>
      <p:ext uri="{BB962C8B-B14F-4D97-AF65-F5344CB8AC3E}">
        <p14:creationId xmlns:p14="http://schemas.microsoft.com/office/powerpoint/2010/main" val="2511954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D2BF4-E139-D685-A398-FBDFD24962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4C1C251-DF70-100F-B94C-D8A4941708F5}"/>
              </a:ext>
            </a:extLst>
          </p:cNvPr>
          <p:cNvSpPr>
            <a:spLocks noGrp="1"/>
          </p:cNvSpPr>
          <p:nvPr>
            <p:ph type="title"/>
          </p:nvPr>
        </p:nvSpPr>
        <p:spPr>
          <a:xfrm>
            <a:off x="1007991" y="519748"/>
            <a:ext cx="9583352" cy="445453"/>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Fondation Université Gustave Eiffel 1/2</a:t>
            </a:r>
          </a:p>
        </p:txBody>
      </p:sp>
      <p:sp>
        <p:nvSpPr>
          <p:cNvPr id="4" name="Espace réservé du texte 3">
            <a:extLst>
              <a:ext uri="{FF2B5EF4-FFF2-40B4-BE49-F238E27FC236}">
                <a16:creationId xmlns:a16="http://schemas.microsoft.com/office/drawing/2014/main" id="{AC609B37-B908-A401-B6BC-B755AC0D110B}"/>
              </a:ext>
            </a:extLst>
          </p:cNvPr>
          <p:cNvSpPr>
            <a:spLocks noGrp="1"/>
          </p:cNvSpPr>
          <p:nvPr>
            <p:ph type="body" idx="2"/>
          </p:nvPr>
        </p:nvSpPr>
        <p:spPr>
          <a:xfrm>
            <a:off x="795867" y="1388533"/>
            <a:ext cx="10007600" cy="4250267"/>
          </a:xfrm>
        </p:spPr>
        <p:txBody>
          <a:bodyPr/>
          <a:lstStyle/>
          <a:p>
            <a:pPr marL="228600" indent="0"/>
            <a:r>
              <a:rPr lang="fr-FR" dirty="0">
                <a:solidFill>
                  <a:srgbClr val="00936E"/>
                </a:solidFill>
                <a:latin typeface="Tahoma" panose="020B0604030504040204" pitchFamily="34" charset="0"/>
                <a:ea typeface="Tahoma" panose="020B0604030504040204" pitchFamily="34" charset="0"/>
                <a:cs typeface="Tahoma" panose="020B0604030504040204" pitchFamily="34" charset="0"/>
              </a:rPr>
              <a:t>Fondation partenariale </a:t>
            </a:r>
            <a:r>
              <a:rPr lang="fr-FR" b="0" dirty="0">
                <a:solidFill>
                  <a:srgbClr val="2F2A85"/>
                </a:solidFill>
                <a:latin typeface="Tahoma" panose="020B0604030504040204" pitchFamily="34" charset="0"/>
                <a:ea typeface="Tahoma" panose="020B0604030504040204" pitchFamily="34" charset="0"/>
                <a:cs typeface="Tahoma" panose="020B0604030504040204" pitchFamily="34" charset="0"/>
              </a:rPr>
              <a:t>créée il y a 2 ans et a déjà collecté plus de </a:t>
            </a:r>
            <a:r>
              <a:rPr lang="fr-FR" dirty="0">
                <a:solidFill>
                  <a:srgbClr val="00936E"/>
                </a:solidFill>
                <a:latin typeface="Tahoma" panose="020B0604030504040204" pitchFamily="34" charset="0"/>
                <a:ea typeface="Tahoma" panose="020B0604030504040204" pitchFamily="34" charset="0"/>
                <a:cs typeface="Tahoma" panose="020B0604030504040204" pitchFamily="34" charset="0"/>
              </a:rPr>
              <a:t>2 M€ de dons</a:t>
            </a:r>
            <a:endParaRPr lang="fr-FR" b="0" dirty="0">
              <a:solidFill>
                <a:srgbClr val="2F2A85"/>
              </a:solidFill>
              <a:latin typeface="Tahoma" panose="020B0604030504040204" pitchFamily="34" charset="0"/>
              <a:ea typeface="Tahoma" panose="020B0604030504040204" pitchFamily="34" charset="0"/>
              <a:cs typeface="Tahoma" panose="020B0604030504040204" pitchFamily="34" charset="0"/>
            </a:endParaRPr>
          </a:p>
          <a:p>
            <a:pPr marL="514350" indent="-285750">
              <a:buFont typeface="Arial" panose="020B0604020202020204" pitchFamily="34" charset="0"/>
              <a:buChar char="•"/>
            </a:pPr>
            <a:endParaRPr lang="fr-FR" b="0" dirty="0">
              <a:solidFill>
                <a:srgbClr val="2F2A85"/>
              </a:solidFill>
              <a:latin typeface="Tahoma" panose="020B0604030504040204" pitchFamily="34" charset="0"/>
              <a:ea typeface="Tahoma" panose="020B0604030504040204" pitchFamily="34" charset="0"/>
              <a:cs typeface="Tahoma" panose="020B0604030504040204" pitchFamily="34" charset="0"/>
            </a:endParaRPr>
          </a:p>
          <a:p>
            <a:r>
              <a:rPr lang="fr-FR" dirty="0">
                <a:solidFill>
                  <a:srgbClr val="00936E"/>
                </a:solidFill>
                <a:latin typeface="Tahoma" panose="020B0604030504040204" pitchFamily="34" charset="0"/>
                <a:ea typeface="Tahoma" panose="020B0604030504040204" pitchFamily="34" charset="0"/>
                <a:cs typeface="Tahoma" panose="020B0604030504040204" pitchFamily="34" charset="0"/>
              </a:rPr>
              <a:t>Objectifs</a:t>
            </a:r>
            <a:br>
              <a:rPr lang="fr-FR" dirty="0">
                <a:effectLst/>
                <a:latin typeface="Tahoma" panose="020B0604030504040204" pitchFamily="34" charset="0"/>
                <a:ea typeface="Tahoma" panose="020B0604030504040204" pitchFamily="34" charset="0"/>
                <a:cs typeface="Tahoma" panose="020B0604030504040204" pitchFamily="34" charset="0"/>
              </a:rPr>
            </a:br>
            <a:r>
              <a:rPr lang="fr-FR" b="0" dirty="0">
                <a:solidFill>
                  <a:srgbClr val="2F2A85"/>
                </a:solidFill>
                <a:latin typeface="Tahoma" panose="020B0604030504040204" pitchFamily="34" charset="0"/>
                <a:ea typeface="Tahoma" panose="020B0604030504040204" pitchFamily="34" charset="0"/>
                <a:cs typeface="Tahoma" panose="020B0604030504040204" pitchFamily="34" charset="0"/>
              </a:rPr>
              <a:t>Imaginer, concevoir et construire, en fédérant les </a:t>
            </a:r>
            <a:r>
              <a:rPr lang="fr-FR" b="0" dirty="0" err="1">
                <a:solidFill>
                  <a:srgbClr val="2F2A85"/>
                </a:solidFill>
                <a:latin typeface="Tahoma" panose="020B0604030504040204" pitchFamily="34" charset="0"/>
                <a:ea typeface="Tahoma" panose="020B0604030504040204" pitchFamily="34" charset="0"/>
                <a:cs typeface="Tahoma" panose="020B0604030504040204" pitchFamily="34" charset="0"/>
              </a:rPr>
              <a:t>acteurs.trices</a:t>
            </a:r>
            <a:r>
              <a:rPr lang="fr-FR" b="0" dirty="0">
                <a:solidFill>
                  <a:srgbClr val="2F2A85"/>
                </a:solidFill>
                <a:latin typeface="Tahoma" panose="020B0604030504040204" pitchFamily="34" charset="0"/>
                <a:ea typeface="Tahoma" panose="020B0604030504040204" pitchFamily="34" charset="0"/>
                <a:cs typeface="Tahoma" panose="020B0604030504040204" pitchFamily="34" charset="0"/>
              </a:rPr>
              <a:t> concernés par les enjeux des territoires (collectivités, entreprises…) autour des </a:t>
            </a:r>
            <a:r>
              <a:rPr lang="fr-FR" b="0" dirty="0" err="1">
                <a:solidFill>
                  <a:srgbClr val="2F2A85"/>
                </a:solidFill>
                <a:latin typeface="Tahoma" panose="020B0604030504040204" pitchFamily="34" charset="0"/>
                <a:ea typeface="Tahoma" panose="020B0604030504040204" pitchFamily="34" charset="0"/>
                <a:cs typeface="Tahoma" panose="020B0604030504040204" pitchFamily="34" charset="0"/>
              </a:rPr>
              <a:t>chercheur.es</a:t>
            </a:r>
            <a:r>
              <a:rPr lang="fr-FR" b="0" dirty="0">
                <a:solidFill>
                  <a:srgbClr val="2F2A85"/>
                </a:solidFill>
                <a:latin typeface="Tahoma" panose="020B0604030504040204" pitchFamily="34" charset="0"/>
                <a:ea typeface="Tahoma" panose="020B0604030504040204" pitchFamily="34" charset="0"/>
                <a:cs typeface="Tahoma" panose="020B0604030504040204" pitchFamily="34" charset="0"/>
              </a:rPr>
              <a:t> de l’Université Gustave Eiffel, ces lieux de vie mondiaux complexes que sont nos </a:t>
            </a:r>
            <a:r>
              <a:rPr lang="fr-FR" b="0" dirty="0">
                <a:solidFill>
                  <a:srgbClr val="00936E"/>
                </a:solidFill>
                <a:latin typeface="Tahoma" panose="020B0604030504040204" pitchFamily="34" charset="0"/>
                <a:ea typeface="Tahoma" panose="020B0604030504040204" pitchFamily="34" charset="0"/>
                <a:cs typeface="Tahoma" panose="020B0604030504040204" pitchFamily="34" charset="0"/>
              </a:rPr>
              <a:t>villes</a:t>
            </a:r>
            <a:r>
              <a:rPr lang="fr-FR" b="0" dirty="0">
                <a:solidFill>
                  <a:srgbClr val="2F2A85"/>
                </a:solidFill>
                <a:latin typeface="Tahoma" panose="020B0604030504040204" pitchFamily="34" charset="0"/>
                <a:ea typeface="Tahoma" panose="020B0604030504040204" pitchFamily="34" charset="0"/>
                <a:cs typeface="Tahoma" panose="020B0604030504040204" pitchFamily="34" charset="0"/>
              </a:rPr>
              <a:t>, en leur permettant de disposer des éléments nécessaires pour en comprendre les enjeux. En résumé, l’objectif est de </a:t>
            </a:r>
            <a:r>
              <a:rPr lang="fr-FR" dirty="0">
                <a:solidFill>
                  <a:srgbClr val="00936E"/>
                </a:solidFill>
                <a:latin typeface="Tahoma" panose="020B0604030504040204" pitchFamily="34" charset="0"/>
                <a:ea typeface="Tahoma" panose="020B0604030504040204" pitchFamily="34" charset="0"/>
                <a:cs typeface="Tahoma" panose="020B0604030504040204" pitchFamily="34" charset="0"/>
              </a:rPr>
              <a:t>bâtir des villes vraiment durables</a:t>
            </a:r>
            <a:r>
              <a:rPr lang="fr-FR" b="0" dirty="0">
                <a:solidFill>
                  <a:srgbClr val="2F2A85"/>
                </a:solidFill>
                <a:latin typeface="Tahoma" panose="020B0604030504040204" pitchFamily="34" charset="0"/>
                <a:ea typeface="Tahoma" panose="020B0604030504040204" pitchFamily="34" charset="0"/>
                <a:cs typeface="Tahoma" panose="020B0604030504040204" pitchFamily="34" charset="0"/>
              </a:rPr>
              <a:t>. </a:t>
            </a:r>
          </a:p>
          <a:p>
            <a:endParaRPr lang="fr-FR" b="0" dirty="0">
              <a:solidFill>
                <a:srgbClr val="2F2A85"/>
              </a:solidFill>
              <a:latin typeface="Tahoma" panose="020B0604030504040204" pitchFamily="34" charset="0"/>
              <a:ea typeface="Tahoma" panose="020B0604030504040204" pitchFamily="34" charset="0"/>
              <a:cs typeface="Tahoma" panose="020B0604030504040204" pitchFamily="34" charset="0"/>
            </a:endParaRPr>
          </a:p>
          <a:p>
            <a:pPr marL="228600" indent="0"/>
            <a:endParaRPr lang="fr-FR" b="0" dirty="0">
              <a:solidFill>
                <a:srgbClr val="2F2A85"/>
              </a:solidFill>
              <a:latin typeface="Tahoma" panose="020B0604030504040204" pitchFamily="34" charset="0"/>
              <a:ea typeface="Tahoma" panose="020B0604030504040204" pitchFamily="34" charset="0"/>
              <a:cs typeface="Tahoma" panose="020B0604030504040204" pitchFamily="34" charset="0"/>
            </a:endParaRPr>
          </a:p>
          <a:p>
            <a:pPr marL="228600" indent="0"/>
            <a:r>
              <a:rPr lang="fr-FR" dirty="0">
                <a:solidFill>
                  <a:srgbClr val="00936E"/>
                </a:solidFill>
                <a:latin typeface="Tahoma" panose="020B0604030504040204" pitchFamily="34" charset="0"/>
                <a:ea typeface="Tahoma" panose="020B0604030504040204" pitchFamily="34" charset="0"/>
                <a:cs typeface="Tahoma" panose="020B0604030504040204" pitchFamily="34" charset="0"/>
              </a:rPr>
              <a:t>Thématiques de recherche</a:t>
            </a:r>
          </a:p>
          <a:p>
            <a:pPr marL="571500" indent="-342900">
              <a:buFont typeface="Wingdings" pitchFamily="2" charset="2"/>
              <a:buChar char="§"/>
            </a:pPr>
            <a:r>
              <a:rPr lang="fr-FR" b="0" dirty="0">
                <a:solidFill>
                  <a:srgbClr val="2F2A85"/>
                </a:solidFill>
                <a:latin typeface="Tahoma" panose="020B0604030504040204" pitchFamily="34" charset="0"/>
                <a:ea typeface="Tahoma" panose="020B0604030504040204" pitchFamily="34" charset="0"/>
                <a:cs typeface="Tahoma" panose="020B0604030504040204" pitchFamily="34" charset="0"/>
              </a:rPr>
              <a:t>Adaptation des villes et des territoires aux conséquences du changement climatique (rafraichissement urbain, risque inondation d’origine pluviale et résilience des réseaux) </a:t>
            </a:r>
          </a:p>
          <a:p>
            <a:pPr marL="514350" indent="-285750">
              <a:buFont typeface="Wingdings" pitchFamily="2" charset="2"/>
              <a:buChar char="§"/>
            </a:pPr>
            <a:r>
              <a:rPr lang="fr-FR" b="0" dirty="0">
                <a:solidFill>
                  <a:srgbClr val="2F2A85"/>
                </a:solidFill>
                <a:latin typeface="Tahoma" panose="020B0604030504040204" pitchFamily="34" charset="0"/>
                <a:ea typeface="Tahoma" panose="020B0604030504040204" pitchFamily="34" charset="0"/>
                <a:cs typeface="Tahoma" panose="020B0604030504040204" pitchFamily="34" charset="0"/>
              </a:rPr>
              <a:t>Transition foncière, économie circulaire, logistique urbaine, mobilité, santé, inclusion….</a:t>
            </a:r>
          </a:p>
          <a:p>
            <a:pPr marL="228600" indent="0"/>
            <a:endParaRPr lang="fr-FR" b="0" dirty="0">
              <a:solidFill>
                <a:srgbClr val="2F2A85"/>
              </a:solidFill>
              <a:latin typeface="Tahoma" panose="020B0604030504040204" pitchFamily="34" charset="0"/>
              <a:ea typeface="Tahoma" panose="020B0604030504040204" pitchFamily="34" charset="0"/>
              <a:cs typeface="Tahoma" panose="020B0604030504040204" pitchFamily="34" charset="0"/>
            </a:endParaRPr>
          </a:p>
          <a:p>
            <a:pPr marL="514350" indent="-285750">
              <a:buFont typeface="Arial" panose="020B0604020202020204" pitchFamily="34" charset="0"/>
              <a:buChar char="•"/>
            </a:pPr>
            <a:endParaRPr lang="fr-FR" b="0" dirty="0">
              <a:solidFill>
                <a:srgbClr val="2F2A85"/>
              </a:solidFill>
              <a:latin typeface="Tahoma" panose="020B0604030504040204" pitchFamily="34" charset="0"/>
              <a:ea typeface="Tahoma" panose="020B0604030504040204" pitchFamily="34" charset="0"/>
              <a:cs typeface="Tahoma" panose="020B0604030504040204" pitchFamily="34" charset="0"/>
            </a:endParaRPr>
          </a:p>
          <a:p>
            <a:pPr marL="228600" indent="0"/>
            <a:endParaRPr lang="fr-FR" b="0" dirty="0">
              <a:solidFill>
                <a:srgbClr val="2F2A85"/>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4449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4F1E95-3861-887D-D827-075B737153A8}"/>
              </a:ext>
            </a:extLst>
          </p:cNvPr>
          <p:cNvSpPr>
            <a:spLocks noGrp="1"/>
          </p:cNvSpPr>
          <p:nvPr>
            <p:ph type="title"/>
          </p:nvPr>
        </p:nvSpPr>
        <p:spPr>
          <a:xfrm>
            <a:off x="457200" y="176027"/>
            <a:ext cx="10972800" cy="1143000"/>
          </a:xfrm>
        </p:spPr>
        <p:txBody>
          <a:bodyPr/>
          <a:lstStyle/>
          <a:p>
            <a:r>
              <a:rPr lang="fr-FR" sz="3600" dirty="0"/>
              <a:t>Impact des ZFE sur les entreprises de transport</a:t>
            </a:r>
          </a:p>
        </p:txBody>
      </p:sp>
      <p:sp>
        <p:nvSpPr>
          <p:cNvPr id="3" name="Espace réservé du contenu 2">
            <a:extLst>
              <a:ext uri="{FF2B5EF4-FFF2-40B4-BE49-F238E27FC236}">
                <a16:creationId xmlns:a16="http://schemas.microsoft.com/office/drawing/2014/main" id="{C70EBC5C-9BDA-449D-59A8-DF218283673A}"/>
              </a:ext>
            </a:extLst>
          </p:cNvPr>
          <p:cNvSpPr>
            <a:spLocks noGrp="1"/>
          </p:cNvSpPr>
          <p:nvPr>
            <p:ph idx="1"/>
          </p:nvPr>
        </p:nvSpPr>
        <p:spPr>
          <a:xfrm>
            <a:off x="457200" y="1319027"/>
            <a:ext cx="7066761" cy="3048000"/>
          </a:xfrm>
        </p:spPr>
        <p:txBody>
          <a:bodyPr/>
          <a:lstStyle/>
          <a:p>
            <a:pPr marL="342900" indent="-342900">
              <a:spcBef>
                <a:spcPts val="600"/>
              </a:spcBef>
              <a:buFont typeface="Arial" panose="020B0604020202020204" pitchFamily="34" charset="0"/>
              <a:buChar char="•"/>
            </a:pPr>
            <a:r>
              <a:rPr lang="fr-FR" sz="2400" dirty="0"/>
              <a:t>Recherche RETMIF/</a:t>
            </a:r>
            <a:r>
              <a:rPr lang="fr-FR" sz="2400" dirty="0" err="1"/>
              <a:t>Ademe</a:t>
            </a:r>
            <a:r>
              <a:rPr lang="fr-FR" sz="2400" dirty="0"/>
              <a:t> 2015-2018 à Londres, Berlin, Göteborg</a:t>
            </a:r>
          </a:p>
          <a:p>
            <a:pPr marL="342900" indent="-342900">
              <a:spcBef>
                <a:spcPts val="600"/>
              </a:spcBef>
              <a:buFont typeface="Arial" panose="020B0604020202020204" pitchFamily="34" charset="0"/>
              <a:buChar char="•"/>
            </a:pPr>
            <a:r>
              <a:rPr lang="fr-FR" sz="2400" dirty="0"/>
              <a:t>Réduction du nombre et de la part des petites PME du transport </a:t>
            </a:r>
          </a:p>
          <a:p>
            <a:pPr marL="342900" indent="-342900">
              <a:spcBef>
                <a:spcPts val="600"/>
              </a:spcBef>
              <a:buFont typeface="Arial" panose="020B0604020202020204" pitchFamily="34" charset="0"/>
              <a:buChar char="•"/>
            </a:pPr>
            <a:r>
              <a:rPr lang="fr-FR" sz="2400" dirty="0"/>
              <a:t>Modernisation des entreprises de la zone</a:t>
            </a:r>
          </a:p>
          <a:p>
            <a:pPr marL="342900" indent="-342900">
              <a:spcBef>
                <a:spcPts val="600"/>
              </a:spcBef>
              <a:buFont typeface="Arial" panose="020B0604020202020204" pitchFamily="34" charset="0"/>
              <a:buChar char="•"/>
            </a:pPr>
            <a:r>
              <a:rPr lang="fr-FR" sz="2400" dirty="0"/>
              <a:t>Accélération des projets de logistique urbaine décarbonée (véhicules électriques et vélos-cargo)</a:t>
            </a:r>
          </a:p>
          <a:p>
            <a:pPr algn="just">
              <a:spcBef>
                <a:spcPts val="600"/>
              </a:spcBef>
            </a:pPr>
            <a:endParaRPr lang="fr-FR" sz="1800" dirty="0">
              <a:effectLst/>
              <a:latin typeface="Times New Roman" panose="02020603050405020304" pitchFamily="18" charset="0"/>
              <a:ea typeface="Times New Roman" panose="02020603050405020304" pitchFamily="18" charset="0"/>
            </a:endParaRPr>
          </a:p>
          <a:p>
            <a:pPr>
              <a:spcBef>
                <a:spcPts val="600"/>
              </a:spcBef>
            </a:pPr>
            <a:endParaRPr lang="fr-FR" sz="2400" dirty="0"/>
          </a:p>
        </p:txBody>
      </p:sp>
      <p:pic>
        <p:nvPicPr>
          <p:cNvPr id="5" name="Image 4">
            <a:extLst>
              <a:ext uri="{FF2B5EF4-FFF2-40B4-BE49-F238E27FC236}">
                <a16:creationId xmlns:a16="http://schemas.microsoft.com/office/drawing/2014/main" id="{EB7102BB-4F52-9323-F3F0-1116EE6FF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6361" y="1415243"/>
            <a:ext cx="4515639" cy="2855568"/>
          </a:xfrm>
          <a:prstGeom prst="rect">
            <a:avLst/>
          </a:prstGeom>
        </p:spPr>
      </p:pic>
      <p:sp>
        <p:nvSpPr>
          <p:cNvPr id="7" name="ZoneTexte 6">
            <a:extLst>
              <a:ext uri="{FF2B5EF4-FFF2-40B4-BE49-F238E27FC236}">
                <a16:creationId xmlns:a16="http://schemas.microsoft.com/office/drawing/2014/main" id="{4DFD6FAD-82FE-E5DF-9CD0-E07D183A59BB}"/>
              </a:ext>
            </a:extLst>
          </p:cNvPr>
          <p:cNvSpPr txBox="1"/>
          <p:nvPr/>
        </p:nvSpPr>
        <p:spPr>
          <a:xfrm>
            <a:off x="990600" y="5029200"/>
            <a:ext cx="108204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2F2A85"/>
                </a:solidFill>
                <a:effectLst/>
                <a:uLnTx/>
                <a:uFillTx/>
                <a:latin typeface="Calibri Light" panose="020F0302020204030204" pitchFamily="34" charset="0"/>
                <a:ea typeface="Times New Roman" panose="02020603050405020304" pitchFamily="18" charset="0"/>
                <a:cs typeface="+mn-cs"/>
              </a:rPr>
              <a:t>Dablanc</a:t>
            </a:r>
            <a:r>
              <a:rPr kumimoji="0" lang="fr-FR" sz="1800" b="0" i="0" u="none" strike="noStrike" kern="1200" cap="none" spc="0" normalizeH="0" baseline="0" noProof="0" dirty="0">
                <a:ln>
                  <a:noFill/>
                </a:ln>
                <a:solidFill>
                  <a:srgbClr val="2F2A85"/>
                </a:solidFill>
                <a:effectLst/>
                <a:uLnTx/>
                <a:uFillTx/>
                <a:latin typeface="Calibri Light" panose="020F0302020204030204" pitchFamily="34" charset="0"/>
                <a:ea typeface="Times New Roman" panose="02020603050405020304" pitchFamily="18" charset="0"/>
                <a:cs typeface="+mn-cs"/>
              </a:rPr>
              <a:t>, L. (</a:t>
            </a:r>
            <a:r>
              <a:rPr kumimoji="0" lang="fr-FR" sz="1800" b="0" i="0" u="none" strike="noStrike" kern="1200" cap="none" spc="0" normalizeH="0" baseline="0" noProof="0" dirty="0" err="1">
                <a:ln>
                  <a:noFill/>
                </a:ln>
                <a:solidFill>
                  <a:srgbClr val="2F2A85"/>
                </a:solidFill>
                <a:effectLst/>
                <a:uLnTx/>
                <a:uFillTx/>
                <a:latin typeface="Calibri Light" panose="020F0302020204030204" pitchFamily="34" charset="0"/>
                <a:ea typeface="Times New Roman" panose="02020603050405020304" pitchFamily="18" charset="0"/>
                <a:cs typeface="+mn-cs"/>
              </a:rPr>
              <a:t>coord</a:t>
            </a:r>
            <a:r>
              <a:rPr kumimoji="0" lang="fr-FR" sz="1800" b="0" i="0" u="none" strike="noStrike" kern="1200" cap="none" spc="0" normalizeH="0" baseline="0" noProof="0" dirty="0">
                <a:ln>
                  <a:noFill/>
                </a:ln>
                <a:solidFill>
                  <a:srgbClr val="2F2A85"/>
                </a:solidFill>
                <a:effectLst/>
                <a:uLnTx/>
                <a:uFillTx/>
                <a:latin typeface="Calibri Light" panose="020F0302020204030204" pitchFamily="34" charset="0"/>
                <a:ea typeface="Times New Roman" panose="02020603050405020304" pitchFamily="18" charset="0"/>
                <a:cs typeface="+mn-cs"/>
              </a:rPr>
              <a:t>.), </a:t>
            </a:r>
            <a:r>
              <a:rPr kumimoji="0" lang="fr-FR" sz="1800" b="0" i="0" u="none" strike="noStrike" kern="1200" cap="none" spc="0" normalizeH="0" baseline="0" noProof="0" dirty="0" err="1">
                <a:ln>
                  <a:noFill/>
                </a:ln>
                <a:solidFill>
                  <a:srgbClr val="2F2A85"/>
                </a:solidFill>
                <a:effectLst/>
                <a:uLnTx/>
                <a:uFillTx/>
                <a:latin typeface="Calibri Light" panose="020F0302020204030204" pitchFamily="34" charset="0"/>
                <a:ea typeface="Times New Roman" panose="02020603050405020304" pitchFamily="18" charset="0"/>
                <a:cs typeface="+mn-cs"/>
              </a:rPr>
              <a:t>Montenon</a:t>
            </a:r>
            <a:r>
              <a:rPr kumimoji="0" lang="fr-FR" sz="1800" b="0" i="0" u="none" strike="noStrike" kern="1200" cap="none" spc="0" normalizeH="0" baseline="0" noProof="0" dirty="0">
                <a:ln>
                  <a:noFill/>
                </a:ln>
                <a:solidFill>
                  <a:srgbClr val="2F2A85"/>
                </a:solidFill>
                <a:effectLst/>
                <a:uLnTx/>
                <a:uFillTx/>
                <a:latin typeface="Calibri Light" panose="020F0302020204030204" pitchFamily="34" charset="0"/>
                <a:ea typeface="Times New Roman" panose="02020603050405020304" pitchFamily="18" charset="0"/>
                <a:cs typeface="+mn-cs"/>
              </a:rPr>
              <a:t>, A., Cruz, C., </a:t>
            </a:r>
            <a:r>
              <a:rPr kumimoji="0" lang="fr-FR" sz="1800" b="0" i="0" u="none" strike="noStrike" kern="1200" cap="none" spc="0" normalizeH="0" baseline="0" noProof="0" dirty="0" err="1">
                <a:ln>
                  <a:noFill/>
                </a:ln>
                <a:solidFill>
                  <a:srgbClr val="2F2A85"/>
                </a:solidFill>
                <a:effectLst/>
                <a:uLnTx/>
                <a:uFillTx/>
                <a:latin typeface="Calibri Light" panose="020F0302020204030204" pitchFamily="34" charset="0"/>
                <a:ea typeface="Times New Roman" panose="02020603050405020304" pitchFamily="18" charset="0"/>
                <a:cs typeface="+mn-cs"/>
              </a:rPr>
              <a:t>Bocquentin</a:t>
            </a:r>
            <a:r>
              <a:rPr kumimoji="0" lang="fr-FR" sz="1800" b="0" i="0" u="none" strike="noStrike" kern="1200" cap="none" spc="0" normalizeH="0" baseline="0" noProof="0" dirty="0">
                <a:ln>
                  <a:noFill/>
                </a:ln>
                <a:solidFill>
                  <a:srgbClr val="2F2A85"/>
                </a:solidFill>
                <a:effectLst/>
                <a:uLnTx/>
                <a:uFillTx/>
                <a:latin typeface="Calibri Light" panose="020F0302020204030204" pitchFamily="34" charset="0"/>
                <a:ea typeface="Times New Roman" panose="02020603050405020304" pitchFamily="18" charset="0"/>
                <a:cs typeface="+mn-cs"/>
              </a:rPr>
              <a:t>, M. (2015) Les zones à émissions réduites en Europe et le transport de marchandises: études de cas et impacts sur les entreprises de transport de marchandises. Projet RETMIF, rapport de phase 2. ADEME programme AACT/AIR.</a:t>
            </a:r>
            <a:endParaRPr kumimoji="0" lang="fr-FR" sz="1800" b="0" i="0" u="none" strike="noStrike" kern="1200" cap="none" spc="0" normalizeH="0" baseline="0" noProof="0" dirty="0">
              <a:ln>
                <a:noFill/>
              </a:ln>
              <a:solidFill>
                <a:srgbClr val="2F2A85"/>
              </a:solidFill>
              <a:effectLst/>
              <a:uLnTx/>
              <a:uFillTx/>
              <a:latin typeface="Tahoma"/>
              <a:ea typeface="+mn-ea"/>
              <a:cs typeface="+mn-cs"/>
            </a:endParaRPr>
          </a:p>
        </p:txBody>
      </p:sp>
    </p:spTree>
    <p:extLst>
      <p:ext uri="{BB962C8B-B14F-4D97-AF65-F5344CB8AC3E}">
        <p14:creationId xmlns:p14="http://schemas.microsoft.com/office/powerpoint/2010/main" val="1710524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90018-89B2-8EE7-09DD-6B523ED85EE7}"/>
              </a:ext>
            </a:extLst>
          </p:cNvPr>
          <p:cNvSpPr>
            <a:spLocks noGrp="1"/>
          </p:cNvSpPr>
          <p:nvPr>
            <p:ph type="title"/>
          </p:nvPr>
        </p:nvSpPr>
        <p:spPr/>
        <p:txBody>
          <a:bodyPr/>
          <a:lstStyle/>
          <a:p>
            <a:r>
              <a:rPr lang="fr-FR" sz="3600" dirty="0"/>
              <a:t>Comment se situe la France ?</a:t>
            </a:r>
          </a:p>
        </p:txBody>
      </p:sp>
      <p:sp>
        <p:nvSpPr>
          <p:cNvPr id="4" name="Espace réservé du contenu 3">
            <a:extLst>
              <a:ext uri="{FF2B5EF4-FFF2-40B4-BE49-F238E27FC236}">
                <a16:creationId xmlns:a16="http://schemas.microsoft.com/office/drawing/2014/main" id="{2BD031A9-5167-F272-2C68-86528A725090}"/>
              </a:ext>
            </a:extLst>
          </p:cNvPr>
          <p:cNvSpPr>
            <a:spLocks noGrp="1"/>
          </p:cNvSpPr>
          <p:nvPr>
            <p:ph idx="1"/>
          </p:nvPr>
        </p:nvSpPr>
        <p:spPr>
          <a:xfrm>
            <a:off x="609600" y="1295400"/>
            <a:ext cx="10972800" cy="4525963"/>
          </a:xfrm>
        </p:spPr>
        <p:txBody>
          <a:bodyPr/>
          <a:lstStyle/>
          <a:p>
            <a:pPr marL="342900" indent="-342900">
              <a:spcBef>
                <a:spcPts val="600"/>
              </a:spcBef>
              <a:buFont typeface="Arial" panose="020B0604020202020204" pitchFamily="34" charset="0"/>
              <a:buChar char="•"/>
            </a:pPr>
            <a:r>
              <a:rPr lang="fr-FR" sz="2400" dirty="0"/>
              <a:t>Depuis 2021 la France est « </a:t>
            </a:r>
            <a:r>
              <a:rPr lang="fr-FR" sz="2400" b="1" dirty="0"/>
              <a:t>remontée » dans le classement </a:t>
            </a:r>
            <a:r>
              <a:rPr lang="fr-FR" sz="2400" dirty="0"/>
              <a:t>des ZFE européennes pour le nombre de ZFE</a:t>
            </a:r>
          </a:p>
          <a:p>
            <a:pPr marL="342900" indent="-342900">
              <a:spcBef>
                <a:spcPts val="600"/>
              </a:spcBef>
              <a:buFont typeface="Arial" panose="020B0604020202020204" pitchFamily="34" charset="0"/>
              <a:buChar char="•"/>
            </a:pPr>
            <a:r>
              <a:rPr lang="fr-FR" sz="2400" dirty="0"/>
              <a:t>La France rattrape progressivement son retard pour les normes mais reste « </a:t>
            </a:r>
            <a:r>
              <a:rPr lang="fr-FR" sz="2400" dirty="0" err="1"/>
              <a:t>easy</a:t>
            </a:r>
            <a:r>
              <a:rPr lang="fr-FR" sz="2400" dirty="0"/>
              <a:t> » (Euro 4 et non Euro 6)</a:t>
            </a:r>
          </a:p>
          <a:p>
            <a:pPr marL="342900" indent="-342900">
              <a:spcBef>
                <a:spcPts val="600"/>
              </a:spcBef>
              <a:buFont typeface="Arial" panose="020B0604020202020204" pitchFamily="34" charset="0"/>
              <a:buChar char="•"/>
            </a:pPr>
            <a:r>
              <a:rPr lang="fr-FR" sz="2400" dirty="0"/>
              <a:t>Les </a:t>
            </a:r>
            <a:r>
              <a:rPr lang="fr-FR" sz="2400" b="1" dirty="0"/>
              <a:t>moyens de contrôle </a:t>
            </a:r>
            <a:r>
              <a:rPr lang="fr-FR" sz="2400" dirty="0"/>
              <a:t>sont nettement en retrait par rapport aux autres pays équivalent (hors Allemagne) : pas de caméras LAPI avant fin 2026</a:t>
            </a:r>
          </a:p>
          <a:p>
            <a:pPr marL="342900" indent="-342900">
              <a:spcBef>
                <a:spcPts val="600"/>
              </a:spcBef>
              <a:buFont typeface="Arial" panose="020B0604020202020204" pitchFamily="34" charset="0"/>
              <a:buChar char="•"/>
            </a:pPr>
            <a:r>
              <a:rPr lang="fr-FR" sz="2400" dirty="0"/>
              <a:t>Les </a:t>
            </a:r>
            <a:r>
              <a:rPr lang="fr-FR" sz="2400" b="1" dirty="0"/>
              <a:t>données</a:t>
            </a:r>
            <a:r>
              <a:rPr lang="fr-FR" sz="2400" dirty="0"/>
              <a:t> issues de ces technologies font défaut et risquent de faire défaut même après l’entrée en vigueur des caméras LAPI</a:t>
            </a:r>
          </a:p>
          <a:p>
            <a:pPr marL="342900" indent="-342900">
              <a:spcBef>
                <a:spcPts val="600"/>
              </a:spcBef>
              <a:buFont typeface="Arial" panose="020B0604020202020204" pitchFamily="34" charset="0"/>
              <a:buChar char="•"/>
            </a:pPr>
            <a:r>
              <a:rPr lang="fr-FR" sz="2400" dirty="0"/>
              <a:t>Plus de la moitié des agglomérations françaises concernées par les ZFE dépassent actuellement le seuil de la </a:t>
            </a:r>
            <a:r>
              <a:rPr lang="fr-FR" sz="2400" b="1" dirty="0"/>
              <a:t>directive européenne 2024/2881</a:t>
            </a:r>
            <a:r>
              <a:rPr lang="fr-FR" sz="2400" dirty="0"/>
              <a:t> (division par 2 des NOx en 2030 : 20 </a:t>
            </a:r>
            <a:r>
              <a:rPr lang="el-GR" sz="2400" dirty="0"/>
              <a:t>μ</a:t>
            </a:r>
            <a:r>
              <a:rPr lang="fr-FR" sz="2400" dirty="0"/>
              <a:t>g/m3 au lieu de 40 </a:t>
            </a:r>
            <a:r>
              <a:rPr lang="el-GR" sz="2400" dirty="0"/>
              <a:t>μ</a:t>
            </a:r>
            <a:r>
              <a:rPr lang="fr-FR" sz="2400" dirty="0"/>
              <a:t>g/m3) </a:t>
            </a:r>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endParaRPr lang="fr-FR" sz="2400" dirty="0"/>
          </a:p>
          <a:p>
            <a:endParaRPr lang="fr-FR" dirty="0"/>
          </a:p>
        </p:txBody>
      </p:sp>
    </p:spTree>
    <p:extLst>
      <p:ext uri="{BB962C8B-B14F-4D97-AF65-F5344CB8AC3E}">
        <p14:creationId xmlns:p14="http://schemas.microsoft.com/office/powerpoint/2010/main" val="3291297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500943-ED65-EC43-8A45-B553EECAD9FD}"/>
              </a:ext>
            </a:extLst>
          </p:cNvPr>
          <p:cNvSpPr>
            <a:spLocks noGrp="1"/>
          </p:cNvSpPr>
          <p:nvPr>
            <p:ph type="title"/>
          </p:nvPr>
        </p:nvSpPr>
        <p:spPr>
          <a:xfrm>
            <a:off x="315951" y="228600"/>
            <a:ext cx="10972800" cy="1143000"/>
          </a:xfrm>
        </p:spPr>
        <p:txBody>
          <a:bodyPr/>
          <a:lstStyle/>
          <a:p>
            <a:pPr algn="l"/>
            <a:r>
              <a:rPr lang="fr-FR" sz="36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Contrôle automatisé : l’exception française</a:t>
            </a:r>
          </a:p>
        </p:txBody>
      </p:sp>
      <p:sp>
        <p:nvSpPr>
          <p:cNvPr id="3" name="Espace réservé du contenu 2">
            <a:extLst>
              <a:ext uri="{FF2B5EF4-FFF2-40B4-BE49-F238E27FC236}">
                <a16:creationId xmlns:a16="http://schemas.microsoft.com/office/drawing/2014/main" id="{CD546B59-1CE4-CE49-8F35-158C9A99821E}"/>
              </a:ext>
            </a:extLst>
          </p:cNvPr>
          <p:cNvSpPr>
            <a:spLocks noGrp="1"/>
          </p:cNvSpPr>
          <p:nvPr>
            <p:ph idx="1"/>
          </p:nvPr>
        </p:nvSpPr>
        <p:spPr>
          <a:xfrm>
            <a:off x="315951" y="990600"/>
            <a:ext cx="11201400" cy="4525963"/>
          </a:xfrm>
        </p:spPr>
        <p:txBody>
          <a:bodyPr/>
          <a:lstStyle/>
          <a:p>
            <a:pPr marL="342900" indent="-342900">
              <a:spcBef>
                <a:spcPts val="600"/>
              </a:spcBef>
              <a:buFont typeface="Arial" panose="020B0604020202020204" pitchFamily="34" charset="0"/>
              <a:buChar char="•"/>
            </a:pPr>
            <a:r>
              <a:rPr lang="fr-FR" sz="2400" dirty="0">
                <a:latin typeface="Tahoma" panose="020B0604030504040204" pitchFamily="34" charset="0"/>
                <a:ea typeface="Tahoma" panose="020B0604030504040204" pitchFamily="34" charset="0"/>
                <a:cs typeface="Tahoma" panose="020B0604030504040204" pitchFamily="34" charset="0"/>
              </a:rPr>
              <a:t>« Dispositifs fixes ou mobiles de contrôle automatisé des données signalétiques des véhicules » (ou LAPI ou ANPR)</a:t>
            </a:r>
          </a:p>
          <a:p>
            <a:pPr marL="342900" indent="-342900">
              <a:spcBef>
                <a:spcPts val="600"/>
              </a:spcBef>
              <a:buFont typeface="Arial" panose="020B0604020202020204" pitchFamily="34" charset="0"/>
              <a:buChar char="•"/>
            </a:pPr>
            <a:r>
              <a:rPr lang="fr-FR" sz="2400" dirty="0">
                <a:latin typeface="Tahoma" panose="020B0604030504040204" pitchFamily="34" charset="0"/>
                <a:ea typeface="Tahoma" panose="020B0604030504040204" pitchFamily="34" charset="0"/>
                <a:cs typeface="Tahoma" panose="020B0604030504040204" pitchFamily="34" charset="0"/>
              </a:rPr>
              <a:t>La loi d’orientation des mobilités du 24 décembre 2019 prévoit un contrôle journalier limité à « </a:t>
            </a:r>
            <a:r>
              <a:rPr lang="fr-FR" sz="2400" u="sng" dirty="0">
                <a:latin typeface="Tahoma" panose="020B0604030504040204" pitchFamily="34" charset="0"/>
                <a:ea typeface="Tahoma" panose="020B0604030504040204" pitchFamily="34" charset="0"/>
                <a:cs typeface="Tahoma" panose="020B0604030504040204" pitchFamily="34" charset="0"/>
              </a:rPr>
              <a:t>15 % du nombre moyen journalier de véhicules </a:t>
            </a:r>
            <a:r>
              <a:rPr lang="fr-FR" sz="2400" dirty="0">
                <a:latin typeface="Tahoma" panose="020B0604030504040204" pitchFamily="34" charset="0"/>
                <a:ea typeface="Tahoma" panose="020B0604030504040204" pitchFamily="34" charset="0"/>
                <a:cs typeface="Tahoma" panose="020B0604030504040204" pitchFamily="34" charset="0"/>
              </a:rPr>
              <a:t>circulant au sein de la zone »</a:t>
            </a:r>
          </a:p>
          <a:p>
            <a:pPr marL="342900" indent="-342900">
              <a:spcBef>
                <a:spcPts val="600"/>
              </a:spcBef>
              <a:buFont typeface="Arial" panose="020B0604020202020204" pitchFamily="34" charset="0"/>
              <a:buChar char="•"/>
            </a:pPr>
            <a:r>
              <a:rPr lang="fr-FR" sz="2400" dirty="0">
                <a:latin typeface="Tahoma" panose="020B0604030504040204" pitchFamily="34" charset="0"/>
                <a:ea typeface="Tahoma" panose="020B0604030504040204" pitchFamily="34" charset="0"/>
                <a:cs typeface="Tahoma" panose="020B0604030504040204" pitchFamily="34" charset="0"/>
              </a:rPr>
              <a:t>Les consultations (automatisées) du fichier des immatriculations doivent avoir lieu « immédiatement après la collecte des images » et les données colletées « </a:t>
            </a:r>
            <a:r>
              <a:rPr lang="fr-FR" sz="2400" u="sng" dirty="0">
                <a:latin typeface="Tahoma" panose="020B0604030504040204" pitchFamily="34" charset="0"/>
                <a:ea typeface="Tahoma" panose="020B0604030504040204" pitchFamily="34" charset="0"/>
                <a:cs typeface="Tahoma" panose="020B0604030504040204" pitchFamily="34" charset="0"/>
              </a:rPr>
              <a:t>sont détruites immédiatement </a:t>
            </a:r>
            <a:r>
              <a:rPr lang="fr-FR" sz="2400" dirty="0">
                <a:latin typeface="Tahoma" panose="020B0604030504040204" pitchFamily="34" charset="0"/>
                <a:ea typeface="Tahoma" panose="020B0604030504040204" pitchFamily="34" charset="0"/>
                <a:cs typeface="Tahoma" panose="020B0604030504040204" pitchFamily="34" charset="0"/>
              </a:rPr>
              <a:t>»</a:t>
            </a:r>
          </a:p>
          <a:p>
            <a:pPr marL="342900" indent="-342900">
              <a:spcBef>
                <a:spcPts val="600"/>
              </a:spcBef>
              <a:buFont typeface="Arial" panose="020B0604020202020204" pitchFamily="34" charset="0"/>
              <a:buChar char="•"/>
            </a:pPr>
            <a:r>
              <a:rPr lang="fr-FR" sz="2400" dirty="0">
                <a:latin typeface="Tahoma" panose="020B0604030504040204" pitchFamily="34" charset="0"/>
                <a:ea typeface="Tahoma" panose="020B0604030504040204" pitchFamily="34" charset="0"/>
                <a:cs typeface="Tahoma" panose="020B0604030504040204" pitchFamily="34" charset="0"/>
              </a:rPr>
              <a:t>(Article L2213-4-2 du code général des collectivités territoriales)</a:t>
            </a:r>
          </a:p>
        </p:txBody>
      </p:sp>
      <p:pic>
        <p:nvPicPr>
          <p:cNvPr id="5" name="Image 4">
            <a:extLst>
              <a:ext uri="{FF2B5EF4-FFF2-40B4-BE49-F238E27FC236}">
                <a16:creationId xmlns:a16="http://schemas.microsoft.com/office/drawing/2014/main" id="{70C6FC86-B268-354A-B889-EEF20C762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4876800"/>
            <a:ext cx="2641600" cy="1905000"/>
          </a:xfrm>
          <a:prstGeom prst="rect">
            <a:avLst/>
          </a:prstGeom>
        </p:spPr>
      </p:pic>
    </p:spTree>
    <p:extLst>
      <p:ext uri="{BB962C8B-B14F-4D97-AF65-F5344CB8AC3E}">
        <p14:creationId xmlns:p14="http://schemas.microsoft.com/office/powerpoint/2010/main" val="987656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D585A9-3382-6FBF-C40F-EA170501A0AA}"/>
              </a:ext>
            </a:extLst>
          </p:cNvPr>
          <p:cNvSpPr>
            <a:spLocks noGrp="1"/>
          </p:cNvSpPr>
          <p:nvPr>
            <p:ph type="title"/>
          </p:nvPr>
        </p:nvSpPr>
        <p:spPr>
          <a:xfrm>
            <a:off x="304800" y="152400"/>
            <a:ext cx="10972800" cy="1143000"/>
          </a:xfrm>
        </p:spPr>
        <p:txBody>
          <a:bodyPr/>
          <a:lstStyle/>
          <a:p>
            <a:r>
              <a:rPr lang="fr-FR" sz="3600" dirty="0"/>
              <a:t>Conclusion</a:t>
            </a:r>
          </a:p>
        </p:txBody>
      </p:sp>
      <p:sp>
        <p:nvSpPr>
          <p:cNvPr id="3" name="Espace réservé du contenu 2">
            <a:extLst>
              <a:ext uri="{FF2B5EF4-FFF2-40B4-BE49-F238E27FC236}">
                <a16:creationId xmlns:a16="http://schemas.microsoft.com/office/drawing/2014/main" id="{95E5A187-B8C2-796E-2997-F39601C83A0A}"/>
              </a:ext>
            </a:extLst>
          </p:cNvPr>
          <p:cNvSpPr>
            <a:spLocks noGrp="1"/>
          </p:cNvSpPr>
          <p:nvPr>
            <p:ph idx="1"/>
          </p:nvPr>
        </p:nvSpPr>
        <p:spPr>
          <a:xfrm>
            <a:off x="332874" y="914400"/>
            <a:ext cx="11401926" cy="4525963"/>
          </a:xfrm>
        </p:spPr>
        <p:txBody>
          <a:bodyPr/>
          <a:lstStyle/>
          <a:p>
            <a:pPr marL="342900" indent="-342900">
              <a:spcBef>
                <a:spcPts val="600"/>
              </a:spcBef>
              <a:buFont typeface="Arial" panose="020B0604020202020204" pitchFamily="34" charset="0"/>
              <a:buChar char="•"/>
            </a:pPr>
            <a:r>
              <a:rPr lang="fr-FR" sz="2400" dirty="0"/>
              <a:t>Plus de 300 ZFE en Europe et quelques ZZE : une région unique au monde</a:t>
            </a:r>
          </a:p>
          <a:p>
            <a:pPr marL="342900" indent="-342900">
              <a:spcBef>
                <a:spcPts val="600"/>
              </a:spcBef>
              <a:buFont typeface="Arial" panose="020B0604020202020204" pitchFamily="34" charset="0"/>
              <a:buChar char="•"/>
            </a:pPr>
            <a:r>
              <a:rPr lang="fr-FR" sz="2400" dirty="0"/>
              <a:t>Des ZFE diversifiées voire hétérogènes</a:t>
            </a:r>
          </a:p>
          <a:p>
            <a:pPr marL="342900" indent="-342900">
              <a:spcBef>
                <a:spcPts val="600"/>
              </a:spcBef>
              <a:buFont typeface="Arial" panose="020B0604020202020204" pitchFamily="34" charset="0"/>
              <a:buChar char="•"/>
            </a:pPr>
            <a:r>
              <a:rPr lang="fr-FR" sz="2400" dirty="0"/>
              <a:t>Evolutions contrastées depuis 2020s : abrogation de ZFE en Allemagne, abandons en Wallonie, menaces aux Pays-Bas mais 38 nouvelles ZFE créées (France, Espagne, RU) encouragées par un cadre national</a:t>
            </a:r>
          </a:p>
          <a:p>
            <a:pPr marL="342900" indent="-342900">
              <a:spcBef>
                <a:spcPts val="600"/>
              </a:spcBef>
              <a:buFont typeface="Arial" panose="020B0604020202020204" pitchFamily="34" charset="0"/>
              <a:buChar char="•"/>
            </a:pPr>
            <a:r>
              <a:rPr lang="fr-FR" sz="2400" dirty="0"/>
              <a:t>France et Espagne : législation nationale qui impose la création de ZZFE mais faibles normes minimales</a:t>
            </a:r>
          </a:p>
          <a:p>
            <a:pPr marL="342900" indent="-342900">
              <a:spcBef>
                <a:spcPts val="600"/>
              </a:spcBef>
              <a:buFont typeface="Arial" panose="020B0604020202020204" pitchFamily="34" charset="0"/>
              <a:buChar char="•"/>
            </a:pPr>
            <a:r>
              <a:rPr lang="fr-FR" sz="2400" dirty="0"/>
              <a:t>Le Royaume-Uni laisse plus de marges aux villes pour les Clean Air Zones sauf pour les normes, impactantes pour les acteurs de la logistique</a:t>
            </a:r>
          </a:p>
          <a:p>
            <a:pPr marL="342900" indent="-342900">
              <a:spcBef>
                <a:spcPts val="600"/>
              </a:spcBef>
              <a:buFont typeface="Arial" panose="020B0604020202020204" pitchFamily="34" charset="0"/>
              <a:buChar char="•"/>
            </a:pPr>
            <a:r>
              <a:rPr lang="fr-FR" sz="2400" dirty="0"/>
              <a:t>La Directive 2024/2881 sur la qualité de l’air s’applique dans moins de 6 ans (division par 2 de la teneur en NOx – très liées aux Diesel - moyenne dans l’air ambiant)</a:t>
            </a:r>
          </a:p>
          <a:p>
            <a:pPr marL="342900" indent="-342900">
              <a:buFont typeface="Arial" panose="020B0604020202020204" pitchFamily="34" charset="0"/>
              <a:buChar char="•"/>
            </a:pPr>
            <a:endParaRPr lang="fr-FR" sz="2400" dirty="0"/>
          </a:p>
        </p:txBody>
      </p:sp>
    </p:spTree>
    <p:extLst>
      <p:ext uri="{BB962C8B-B14F-4D97-AF65-F5344CB8AC3E}">
        <p14:creationId xmlns:p14="http://schemas.microsoft.com/office/powerpoint/2010/main" val="4214723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1981200" y="304800"/>
            <a:ext cx="5949950" cy="803275"/>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defTabSz="957263"/>
            <a:r>
              <a:rPr lang="fr-FR" sz="3600" dirty="0">
                <a:solidFill>
                  <a:schemeClr val="tx1">
                    <a:lumMod val="75000"/>
                  </a:schemeClr>
                </a:solidFill>
                <a:ea typeface="ＭＳ Ｐゴシック" pitchFamily="-84" charset="-128"/>
                <a:cs typeface="ＭＳ Ｐゴシック" pitchFamily="-84" charset="-128"/>
              </a:rPr>
              <a:t>Ressources</a:t>
            </a:r>
          </a:p>
        </p:txBody>
      </p:sp>
      <p:sp>
        <p:nvSpPr>
          <p:cNvPr id="99331" name="Rectangle 3"/>
          <p:cNvSpPr>
            <a:spLocks noGrp="1" noChangeArrowheads="1"/>
          </p:cNvSpPr>
          <p:nvPr>
            <p:ph type="body" idx="1"/>
          </p:nvPr>
        </p:nvSpPr>
        <p:spPr bwMode="auto">
          <a:xfrm>
            <a:off x="228600" y="990600"/>
            <a:ext cx="9144000" cy="5029200"/>
          </a:xfrm>
          <a:solidFill>
            <a:srgbClr val="FFFFFF"/>
          </a:solidFill>
          <a:ln>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p>
            <a:pPr marL="342900" indent="-342900" rtl="0">
              <a:spcBef>
                <a:spcPts val="600"/>
              </a:spcBef>
              <a:buFont typeface="Arial" charset="0"/>
              <a:buChar char="•"/>
            </a:pPr>
            <a:r>
              <a:rPr lang="fr-FR" sz="2600" dirty="0">
                <a:effectLst/>
                <a:ea typeface="Times New Roman" panose="02020603050405020304" pitchFamily="18" charset="0"/>
              </a:rPr>
              <a:t>Phan, L. (2024) Logistique urbaine et régulation publique (https://</a:t>
            </a:r>
            <a:r>
              <a:rPr lang="fr-FR" sz="2600" dirty="0" err="1">
                <a:effectLst/>
                <a:ea typeface="Times New Roman" panose="02020603050405020304" pitchFamily="18" charset="0"/>
              </a:rPr>
              <a:t>www.lvmt.fr</a:t>
            </a:r>
            <a:r>
              <a:rPr lang="fr-FR" sz="2600" dirty="0">
                <a:effectLst/>
                <a:ea typeface="Times New Roman" panose="02020603050405020304" pitchFamily="18" charset="0"/>
              </a:rPr>
              <a:t>/</a:t>
            </a:r>
            <a:r>
              <a:rPr lang="fr-FR" sz="2600" dirty="0" err="1">
                <a:effectLst/>
                <a:ea typeface="Times New Roman" panose="02020603050405020304" pitchFamily="18" charset="0"/>
              </a:rPr>
              <a:t>wp</a:t>
            </a:r>
            <a:r>
              <a:rPr lang="fr-FR" sz="2600" dirty="0">
                <a:effectLst/>
                <a:ea typeface="Times New Roman" panose="02020603050405020304" pitchFamily="18" charset="0"/>
              </a:rPr>
              <a:t>-content/</a:t>
            </a:r>
            <a:r>
              <a:rPr lang="fr-FR" sz="2600" dirty="0" err="1">
                <a:effectLst/>
                <a:ea typeface="Times New Roman" panose="02020603050405020304" pitchFamily="18" charset="0"/>
              </a:rPr>
              <a:t>uploads</a:t>
            </a:r>
            <a:r>
              <a:rPr lang="fr-FR" sz="2600" dirty="0">
                <a:effectLst/>
                <a:ea typeface="Times New Roman" panose="02020603050405020304" pitchFamily="18" charset="0"/>
              </a:rPr>
              <a:t>/2025/01/Memoire-Phan-Cnam-LVMT-2024.pdf)</a:t>
            </a:r>
          </a:p>
          <a:p>
            <a:pPr marL="342900" indent="-342900" rtl="0">
              <a:spcBef>
                <a:spcPts val="600"/>
              </a:spcBef>
              <a:buFont typeface="Arial" charset="0"/>
              <a:buChar char="•"/>
            </a:pPr>
            <a:r>
              <a:rPr lang="fr-FR" sz="2600" dirty="0" err="1">
                <a:effectLst/>
                <a:ea typeface="Times New Roman" panose="02020603050405020304" pitchFamily="18" charset="0"/>
              </a:rPr>
              <a:t>Dablanc</a:t>
            </a:r>
            <a:r>
              <a:rPr lang="fr-FR" sz="2600" dirty="0">
                <a:effectLst/>
                <a:ea typeface="Times New Roman" panose="02020603050405020304" pitchFamily="18" charset="0"/>
              </a:rPr>
              <a:t>, L. (2025) La logistique urbaine. Editions Techniques de l’Ingénieur</a:t>
            </a:r>
            <a:r>
              <a:rPr lang="fr-FR" sz="2600" dirty="0">
                <a:ea typeface="Times New Roman" panose="02020603050405020304" pitchFamily="18" charset="0"/>
              </a:rPr>
              <a:t>.</a:t>
            </a:r>
            <a:endParaRPr lang="fr-FR" sz="2600" dirty="0">
              <a:effectLst/>
            </a:endParaRPr>
          </a:p>
          <a:p>
            <a:pPr marL="342900" indent="-342900" rtl="0">
              <a:spcBef>
                <a:spcPts val="600"/>
              </a:spcBef>
              <a:buFont typeface="Arial" charset="0"/>
              <a:buChar char="•"/>
            </a:pPr>
            <a:r>
              <a:rPr lang="fr-FR" sz="2600" dirty="0">
                <a:solidFill>
                  <a:schemeClr val="tx2"/>
                </a:solidFill>
                <a:ea typeface="ＭＳ Ｐゴシック" pitchFamily="-84" charset="-128"/>
                <a:cs typeface="ＭＳ Ｐゴシック" pitchFamily="-84" charset="-128"/>
              </a:rPr>
              <a:t>CHAIRE LOGISTICS CITY https://</a:t>
            </a:r>
            <a:r>
              <a:rPr lang="fr-FR" sz="2600" dirty="0" err="1">
                <a:solidFill>
                  <a:schemeClr val="tx2"/>
                </a:solidFill>
                <a:ea typeface="ＭＳ Ｐゴシック" pitchFamily="-84" charset="-128"/>
                <a:cs typeface="ＭＳ Ｐゴシック" pitchFamily="-84" charset="-128"/>
              </a:rPr>
              <a:t>www.lvmt.fr</a:t>
            </a:r>
            <a:r>
              <a:rPr lang="fr-FR" sz="2600" dirty="0">
                <a:solidFill>
                  <a:schemeClr val="tx2"/>
                </a:solidFill>
                <a:ea typeface="ＭＳ Ｐゴシック" pitchFamily="-84" charset="-128"/>
                <a:cs typeface="ＭＳ Ｐゴシック" pitchFamily="-84" charset="-128"/>
              </a:rPr>
              <a:t>/chaires/</a:t>
            </a:r>
            <a:r>
              <a:rPr lang="fr-FR" sz="2600" dirty="0" err="1">
                <a:solidFill>
                  <a:schemeClr val="tx2"/>
                </a:solidFill>
                <a:ea typeface="ＭＳ Ｐゴシック" pitchFamily="-84" charset="-128"/>
                <a:cs typeface="ＭＳ Ｐゴシック" pitchFamily="-84" charset="-128"/>
              </a:rPr>
              <a:t>logistics</a:t>
            </a:r>
            <a:r>
              <a:rPr lang="fr-FR" sz="2600" dirty="0">
                <a:solidFill>
                  <a:schemeClr val="tx2"/>
                </a:solidFill>
                <a:ea typeface="ＭＳ Ｐゴシック" pitchFamily="-84" charset="-128"/>
                <a:cs typeface="ＭＳ Ｐゴシック" pitchFamily="-84" charset="-128"/>
              </a:rPr>
              <a:t>-city/</a:t>
            </a:r>
            <a:endParaRPr lang="fr-FR" sz="2600" dirty="0">
              <a:solidFill>
                <a:schemeClr val="tx2"/>
              </a:solidFill>
            </a:endParaRPr>
          </a:p>
          <a:p>
            <a:pPr marL="342900" indent="-342900" rtl="0">
              <a:spcBef>
                <a:spcPts val="600"/>
              </a:spcBef>
              <a:buFont typeface="Arial" charset="0"/>
              <a:buChar char="•"/>
            </a:pPr>
            <a:r>
              <a:rPr lang="en-US" sz="2600" dirty="0">
                <a:solidFill>
                  <a:schemeClr val="tx2"/>
                </a:solidFill>
              </a:rPr>
              <a:t>ADEME (2023) Benchmark des zones </a:t>
            </a:r>
            <a:r>
              <a:rPr lang="en-US" sz="2600" dirty="0" err="1">
                <a:solidFill>
                  <a:schemeClr val="tx2"/>
                </a:solidFill>
              </a:rPr>
              <a:t>à</a:t>
            </a:r>
            <a:r>
              <a:rPr lang="en-US" sz="2600" dirty="0">
                <a:solidFill>
                  <a:schemeClr val="tx2"/>
                </a:solidFill>
              </a:rPr>
              <a:t> </a:t>
            </a:r>
            <a:r>
              <a:rPr lang="en-US" sz="2600" dirty="0" err="1">
                <a:solidFill>
                  <a:schemeClr val="tx2"/>
                </a:solidFill>
              </a:rPr>
              <a:t>faibles</a:t>
            </a:r>
            <a:r>
              <a:rPr lang="en-US" sz="2600" dirty="0">
                <a:solidFill>
                  <a:schemeClr val="tx2"/>
                </a:solidFill>
              </a:rPr>
              <a:t> </a:t>
            </a:r>
            <a:r>
              <a:rPr lang="en-US" sz="2600" dirty="0" err="1">
                <a:solidFill>
                  <a:schemeClr val="tx2"/>
                </a:solidFill>
              </a:rPr>
              <a:t>émissions</a:t>
            </a:r>
            <a:r>
              <a:rPr lang="en-US" sz="2600" dirty="0">
                <a:solidFill>
                  <a:schemeClr val="tx2"/>
                </a:solidFill>
              </a:rPr>
              <a:t> – </a:t>
            </a:r>
            <a:r>
              <a:rPr lang="en-US" sz="2600" dirty="0" err="1">
                <a:solidFill>
                  <a:schemeClr val="tx2"/>
                </a:solidFill>
              </a:rPr>
              <a:t>mobilité</a:t>
            </a:r>
            <a:r>
              <a:rPr lang="en-US" sz="2600" dirty="0">
                <a:solidFill>
                  <a:schemeClr val="tx2"/>
                </a:solidFill>
              </a:rPr>
              <a:t> </a:t>
            </a:r>
            <a:r>
              <a:rPr lang="en-US" sz="2600" dirty="0" err="1">
                <a:solidFill>
                  <a:schemeClr val="tx2"/>
                </a:solidFill>
              </a:rPr>
              <a:t>à</a:t>
            </a:r>
            <a:r>
              <a:rPr lang="en-US" sz="2600" dirty="0">
                <a:solidFill>
                  <a:schemeClr val="tx2"/>
                </a:solidFill>
              </a:rPr>
              <a:t> travers </a:t>
            </a:r>
            <a:r>
              <a:rPr lang="en-US" sz="2600" dirty="0" err="1">
                <a:solidFill>
                  <a:schemeClr val="tx2"/>
                </a:solidFill>
              </a:rPr>
              <a:t>l’Europe</a:t>
            </a:r>
            <a:r>
              <a:rPr lang="en-US" sz="2600" dirty="0">
                <a:solidFill>
                  <a:schemeClr val="tx2"/>
                </a:solidFill>
              </a:rPr>
              <a:t> </a:t>
            </a:r>
          </a:p>
          <a:p>
            <a:pPr marL="342900" indent="-342900" rtl="0">
              <a:spcBef>
                <a:spcPts val="600"/>
              </a:spcBef>
              <a:buFont typeface="Arial" charset="0"/>
              <a:buChar char="•"/>
            </a:pPr>
            <a:r>
              <a:rPr lang="fr-FR" sz="2600" dirty="0"/>
              <a:t>Quatre rapports récents sur les ZFE en France</a:t>
            </a:r>
          </a:p>
          <a:p>
            <a:pPr marL="800100" lvl="1" indent="-342900">
              <a:buFont typeface="Police système Courant"/>
              <a:buChar char="-"/>
            </a:pPr>
            <a:r>
              <a:rPr lang="fr-FR" dirty="0" err="1">
                <a:solidFill>
                  <a:schemeClr val="tx2"/>
                </a:solidFill>
              </a:rPr>
              <a:t>Leseul</a:t>
            </a:r>
            <a:r>
              <a:rPr lang="fr-FR" dirty="0">
                <a:solidFill>
                  <a:schemeClr val="tx2"/>
                </a:solidFill>
              </a:rPr>
              <a:t> </a:t>
            </a:r>
            <a:r>
              <a:rPr lang="fr-FR" dirty="0" err="1">
                <a:solidFill>
                  <a:schemeClr val="tx2"/>
                </a:solidFill>
              </a:rPr>
              <a:t>Millienne</a:t>
            </a:r>
            <a:r>
              <a:rPr lang="fr-FR" dirty="0">
                <a:solidFill>
                  <a:schemeClr val="tx2"/>
                </a:solidFill>
              </a:rPr>
              <a:t> octobre 2022 (mission flash Assemblée Nationale) : actions spécifiques pour aider les acteurs de la logistique urbaine (dérogations, plateformes logistiques)</a:t>
            </a:r>
            <a:endParaRPr lang="en-US" dirty="0">
              <a:solidFill>
                <a:schemeClr val="tx2"/>
              </a:solidFill>
            </a:endParaRPr>
          </a:p>
          <a:p>
            <a:pPr marL="800100" lvl="1" indent="-342900">
              <a:buFont typeface="Police système Courant"/>
              <a:buChar char="-"/>
            </a:pPr>
            <a:r>
              <a:rPr lang="fr-FR" dirty="0" err="1">
                <a:solidFill>
                  <a:schemeClr val="tx2"/>
                </a:solidFill>
              </a:rPr>
              <a:t>Longeot</a:t>
            </a:r>
            <a:r>
              <a:rPr lang="fr-FR" dirty="0">
                <a:solidFill>
                  <a:schemeClr val="tx2"/>
                </a:solidFill>
              </a:rPr>
              <a:t> </a:t>
            </a:r>
            <a:r>
              <a:rPr lang="fr-FR" dirty="0" err="1">
                <a:solidFill>
                  <a:schemeClr val="tx2"/>
                </a:solidFill>
              </a:rPr>
              <a:t>Tabarot</a:t>
            </a:r>
            <a:r>
              <a:rPr lang="fr-FR" dirty="0">
                <a:solidFill>
                  <a:schemeClr val="tx2"/>
                </a:solidFill>
              </a:rPr>
              <a:t> juin 2023 (mission d’information Sénat) : assouplir le calendrier</a:t>
            </a:r>
          </a:p>
          <a:p>
            <a:pPr marL="800100" lvl="1" indent="-342900">
              <a:buFont typeface="Police système Courant"/>
              <a:buChar char="-"/>
            </a:pPr>
            <a:r>
              <a:rPr lang="fr-FR" dirty="0" err="1">
                <a:solidFill>
                  <a:schemeClr val="tx2"/>
                </a:solidFill>
              </a:rPr>
              <a:t>Moudenc</a:t>
            </a:r>
            <a:r>
              <a:rPr lang="fr-FR" dirty="0">
                <a:solidFill>
                  <a:schemeClr val="tx2"/>
                </a:solidFill>
              </a:rPr>
              <a:t> Jean juillet 2023 « </a:t>
            </a:r>
            <a:r>
              <a:rPr lang="fr-FR" dirty="0">
                <a:solidFill>
                  <a:schemeClr val="tx2"/>
                </a:solidFill>
                <a:effectLst/>
              </a:rPr>
              <a:t>Proposer une autorisation de circulation jusqu’en 2030 pour les véhicules Crit’Air 2 pour les poids lourds et les VUL »</a:t>
            </a:r>
            <a:endParaRPr lang="fr-FR" dirty="0">
              <a:solidFill>
                <a:schemeClr val="tx2"/>
              </a:solidFill>
            </a:endParaRPr>
          </a:p>
          <a:p>
            <a:pPr marL="800100" lvl="1" indent="-342900">
              <a:buFont typeface="Police système Courant"/>
              <a:buChar char="-"/>
            </a:pPr>
            <a:r>
              <a:rPr lang="fr-FR" dirty="0" err="1">
                <a:solidFill>
                  <a:schemeClr val="tx2"/>
                </a:solidFill>
              </a:rPr>
              <a:t>Pompili</a:t>
            </a:r>
            <a:r>
              <a:rPr lang="fr-FR" dirty="0">
                <a:solidFill>
                  <a:schemeClr val="tx2"/>
                </a:solidFill>
              </a:rPr>
              <a:t> octobre 2023 (acceptabilité, benchmark)</a:t>
            </a:r>
          </a:p>
          <a:p>
            <a:pPr marL="342900" indent="-342900" algn="just" rtl="0">
              <a:spcBef>
                <a:spcPts val="600"/>
              </a:spcBef>
              <a:buFont typeface="Arial" charset="0"/>
              <a:buChar char="•"/>
            </a:pPr>
            <a:r>
              <a:rPr lang="fr-FR" sz="2600" dirty="0" err="1">
                <a:effectLst/>
                <a:ea typeface="Times New Roman" panose="02020603050405020304" pitchFamily="18" charset="0"/>
              </a:rPr>
              <a:t>Dablanc</a:t>
            </a:r>
            <a:r>
              <a:rPr lang="fr-FR" sz="2600" dirty="0">
                <a:effectLst/>
                <a:ea typeface="Times New Roman" panose="02020603050405020304" pitchFamily="18" charset="0"/>
              </a:rPr>
              <a:t>, L. (</a:t>
            </a:r>
            <a:r>
              <a:rPr lang="fr-FR" sz="2600" dirty="0" err="1">
                <a:effectLst/>
                <a:ea typeface="Times New Roman" panose="02020603050405020304" pitchFamily="18" charset="0"/>
              </a:rPr>
              <a:t>coord</a:t>
            </a:r>
            <a:r>
              <a:rPr lang="fr-FR" sz="2600" dirty="0">
                <a:effectLst/>
                <a:ea typeface="Times New Roman" panose="02020603050405020304" pitchFamily="18" charset="0"/>
              </a:rPr>
              <a:t>.), </a:t>
            </a:r>
            <a:r>
              <a:rPr lang="fr-FR" sz="2600" dirty="0" err="1">
                <a:effectLst/>
                <a:ea typeface="Times New Roman" panose="02020603050405020304" pitchFamily="18" charset="0"/>
              </a:rPr>
              <a:t>Montenon</a:t>
            </a:r>
            <a:r>
              <a:rPr lang="fr-FR" sz="2600" dirty="0">
                <a:effectLst/>
                <a:ea typeface="Times New Roman" panose="02020603050405020304" pitchFamily="18" charset="0"/>
              </a:rPr>
              <a:t>, A., Cruz, C., </a:t>
            </a:r>
            <a:r>
              <a:rPr lang="fr-FR" sz="2600" dirty="0" err="1">
                <a:effectLst/>
                <a:ea typeface="Times New Roman" panose="02020603050405020304" pitchFamily="18" charset="0"/>
              </a:rPr>
              <a:t>Bocquentin</a:t>
            </a:r>
            <a:r>
              <a:rPr lang="fr-FR" sz="2600" dirty="0">
                <a:effectLst/>
                <a:ea typeface="Times New Roman" panose="02020603050405020304" pitchFamily="18" charset="0"/>
              </a:rPr>
              <a:t>, M. (2015) Les zones à émissions réduites en Europe et le transport de marchandises : études de cas et impacts sur les entreprises de transport de marchandises. Projet RETMIF, rapport de phase 2. ADEME programme AACT/AIR.</a:t>
            </a:r>
          </a:p>
          <a:p>
            <a:pPr marL="342900" indent="-342900" rtl="0">
              <a:spcBef>
                <a:spcPts val="600"/>
              </a:spcBef>
              <a:buFont typeface="Arial" charset="0"/>
              <a:buChar char="•"/>
            </a:pPr>
            <a:r>
              <a:rPr lang="en-US" sz="2600" dirty="0">
                <a:solidFill>
                  <a:schemeClr val="tx2"/>
                </a:solidFill>
              </a:rPr>
              <a:t>Freight Transport Planning (2024) </a:t>
            </a:r>
            <a:r>
              <a:rPr lang="en-US" sz="2600" dirty="0" err="1">
                <a:solidFill>
                  <a:schemeClr val="tx2"/>
                </a:solidFill>
              </a:rPr>
              <a:t>chapitre</a:t>
            </a:r>
            <a:r>
              <a:rPr lang="en-US" sz="2600" dirty="0">
                <a:solidFill>
                  <a:schemeClr val="tx2"/>
                </a:solidFill>
              </a:rPr>
              <a:t> in Advances in Transport Planning and Policy, Vol 14, Elsevier</a:t>
            </a:r>
          </a:p>
          <a:p>
            <a:pPr marL="342900" indent="-342900" rtl="0">
              <a:buFont typeface="Arial" charset="0"/>
              <a:buChar char="•"/>
            </a:pPr>
            <a:endParaRPr lang="fr-FR" sz="2400" dirty="0">
              <a:ea typeface="ＭＳ Ｐゴシック" pitchFamily="-84" charset="-128"/>
              <a:cs typeface="ＭＳ Ｐゴシック" pitchFamily="-84" charset="-128"/>
            </a:endParaRPr>
          </a:p>
        </p:txBody>
      </p:sp>
      <p:sp>
        <p:nvSpPr>
          <p:cNvPr id="6" name="Rectangle 2">
            <a:extLst>
              <a:ext uri="{FF2B5EF4-FFF2-40B4-BE49-F238E27FC236}">
                <a16:creationId xmlns:a16="http://schemas.microsoft.com/office/drawing/2014/main" id="{6DC2AFAC-32EF-B14A-B774-7F55CAF23929}"/>
              </a:ext>
            </a:extLst>
          </p:cNvPr>
          <p:cNvSpPr txBox="1">
            <a:spLocks noChangeArrowheads="1"/>
          </p:cNvSpPr>
          <p:nvPr/>
        </p:nvSpPr>
        <p:spPr bwMode="auto">
          <a:xfrm>
            <a:off x="228600" y="108510"/>
            <a:ext cx="5949950" cy="803275"/>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lvl1pPr>
              <a:defRPr>
                <a:latin typeface="+mj-lt"/>
                <a:ea typeface="+mj-ea"/>
                <a:cs typeface="+mj-cs"/>
              </a:defRPr>
            </a:lvl1pPr>
          </a:lstStyle>
          <a:p>
            <a:pPr marL="0" marR="0" lvl="0" indent="0" algn="l" defTabSz="957263" rtl="0" eaLnBrk="1" fontAlgn="auto" latinLnBrk="0" hangingPunct="1">
              <a:lnSpc>
                <a:spcPct val="100000"/>
              </a:lnSpc>
              <a:spcBef>
                <a:spcPts val="0"/>
              </a:spcBef>
              <a:spcAft>
                <a:spcPts val="0"/>
              </a:spcAft>
              <a:buClrTx/>
              <a:buSzTx/>
              <a:buFontTx/>
              <a:buNone/>
              <a:tabLst/>
              <a:defRPr/>
            </a:pPr>
            <a:r>
              <a:rPr kumimoji="0" lang="fr-FR" sz="3600" b="0" i="0" u="none" strike="noStrike" kern="0" cap="none" spc="0" normalizeH="0" baseline="0" noProof="0" dirty="0">
                <a:ln>
                  <a:noFill/>
                </a:ln>
                <a:solidFill>
                  <a:srgbClr val="2F2A85">
                    <a:lumMod val="75000"/>
                  </a:srgbClr>
                </a:solidFill>
                <a:effectLst/>
                <a:uLnTx/>
                <a:uFillTx/>
                <a:latin typeface="Tahoma"/>
                <a:ea typeface="ＭＳ Ｐゴシック" pitchFamily="-84" charset="-128"/>
                <a:cs typeface="ＭＳ Ｐゴシック" pitchFamily="-84" charset="-128"/>
              </a:rPr>
              <a:t>Ressources supplémentaires</a:t>
            </a:r>
          </a:p>
        </p:txBody>
      </p:sp>
      <p:pic>
        <p:nvPicPr>
          <p:cNvPr id="3" name="Image 2">
            <a:extLst>
              <a:ext uri="{FF2B5EF4-FFF2-40B4-BE49-F238E27FC236}">
                <a16:creationId xmlns:a16="http://schemas.microsoft.com/office/drawing/2014/main" id="{1BBD58E6-F7E9-46F6-C43D-8D0A15205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0" y="1447800"/>
            <a:ext cx="2403976" cy="3610640"/>
          </a:xfrm>
          <a:prstGeom prst="rect">
            <a:avLst/>
          </a:prstGeom>
        </p:spPr>
      </p:pic>
    </p:spTree>
    <p:extLst>
      <p:ext uri="{BB962C8B-B14F-4D97-AF65-F5344CB8AC3E}">
        <p14:creationId xmlns:p14="http://schemas.microsoft.com/office/powerpoint/2010/main" val="321132672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a:xfrm>
            <a:off x="5715000" y="3276600"/>
            <a:ext cx="3886200" cy="685800"/>
          </a:xfrm>
        </p:spPr>
        <p:txBody>
          <a:bodyPr/>
          <a:lstStyle/>
          <a:p>
            <a:r>
              <a:rPr lang="fr-FR" b="0" dirty="0">
                <a:hlinkClick r:id="rId2"/>
              </a:rPr>
              <a:t>laetitia.dablanc@univ-eiffel.fr</a:t>
            </a:r>
            <a:endParaRPr lang="fr-FR" b="0" dirty="0"/>
          </a:p>
        </p:txBody>
      </p:sp>
    </p:spTree>
    <p:extLst>
      <p:ext uri="{BB962C8B-B14F-4D97-AF65-F5344CB8AC3E}">
        <p14:creationId xmlns:p14="http://schemas.microsoft.com/office/powerpoint/2010/main" val="2982488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2118" y="2118"/>
                        <a:ext cx="2116" cy="2116"/>
                      </a:xfrm>
                      <a:prstGeom prst="rect">
                        <a:avLst/>
                      </a:prstGeom>
                    </p:spPr>
                  </p:pic>
                </p:oleObj>
              </mc:Fallback>
            </mc:AlternateContent>
          </a:graphicData>
        </a:graphic>
      </p:graphicFrame>
      <p:sp>
        <p:nvSpPr>
          <p:cNvPr id="6" name="Title 5"/>
          <p:cNvSpPr>
            <a:spLocks noGrp="1"/>
          </p:cNvSpPr>
          <p:nvPr>
            <p:ph type="ctrTitle"/>
            <p:custDataLst>
              <p:tags r:id="rId2"/>
            </p:custDataLst>
          </p:nvPr>
        </p:nvSpPr>
        <p:spPr>
          <a:xfrm>
            <a:off x="339969" y="1250386"/>
            <a:ext cx="6106032" cy="2749471"/>
          </a:xfrm>
        </p:spPr>
        <p:txBody>
          <a:bodyPr/>
          <a:lstStyle/>
          <a:p>
            <a:pPr algn="ctr"/>
            <a:r>
              <a:rPr lang="nl-NL" dirty="0" err="1"/>
              <a:t>Une</a:t>
            </a:r>
            <a:r>
              <a:rPr lang="nl-NL" dirty="0"/>
              <a:t> approche régionale pour </a:t>
            </a:r>
            <a:r>
              <a:rPr lang="nl-NL" dirty="0" err="1"/>
              <a:t>gérer</a:t>
            </a:r>
            <a:r>
              <a:rPr lang="nl-NL" dirty="0"/>
              <a:t> les “Zero </a:t>
            </a:r>
            <a:r>
              <a:rPr lang="nl-NL" dirty="0" err="1"/>
              <a:t>Emission</a:t>
            </a:r>
            <a:r>
              <a:rPr lang="nl-NL" dirty="0"/>
              <a:t> zones” </a:t>
            </a:r>
            <a:r>
              <a:rPr lang="nl-NL" dirty="0" err="1"/>
              <a:t>hollandaises</a:t>
            </a:r>
            <a:endParaRPr lang="nl-NL" dirty="0"/>
          </a:p>
        </p:txBody>
      </p:sp>
      <p:sp>
        <p:nvSpPr>
          <p:cNvPr id="7" name="Subtitle 6"/>
          <p:cNvSpPr>
            <a:spLocks noGrp="1"/>
          </p:cNvSpPr>
          <p:nvPr>
            <p:ph type="subTitle" idx="1"/>
            <p:custDataLst>
              <p:tags r:id="rId3"/>
            </p:custDataLst>
          </p:nvPr>
        </p:nvSpPr>
        <p:spPr>
          <a:xfrm>
            <a:off x="2595845" y="4422301"/>
            <a:ext cx="4728884" cy="1733488"/>
          </a:xfrm>
        </p:spPr>
        <p:txBody>
          <a:bodyPr/>
          <a:lstStyle/>
          <a:p>
            <a:r>
              <a:rPr lang="nl-NL" dirty="0">
                <a:latin typeface="Calibri" panose="020F0502020204030204" pitchFamily="34" charset="0"/>
                <a:ea typeface="Calibri" panose="020F0502020204030204" pitchFamily="34" charset="0"/>
                <a:cs typeface="Calibri" panose="020F0502020204030204" pitchFamily="34" charset="0"/>
              </a:rPr>
              <a:t>Dante Londema</a:t>
            </a:r>
          </a:p>
          <a:p>
            <a:r>
              <a:rPr lang="nl-NL" dirty="0">
                <a:latin typeface="Calibri" panose="020F0502020204030204" pitchFamily="34" charset="0"/>
                <a:ea typeface="Calibri" panose="020F0502020204030204" pitchFamily="34" charset="0"/>
                <a:cs typeface="Calibri" panose="020F0502020204030204" pitchFamily="34" charset="0"/>
              </a:rPr>
              <a:t>Strategic manager e-</a:t>
            </a:r>
            <a:r>
              <a:rPr lang="nl-NL" dirty="0" err="1">
                <a:latin typeface="Calibri" panose="020F0502020204030204" pitchFamily="34" charset="0"/>
                <a:ea typeface="Calibri" panose="020F0502020204030204" pitchFamily="34" charset="0"/>
                <a:cs typeface="Calibri" panose="020F0502020204030204" pitchFamily="34" charset="0"/>
              </a:rPr>
              <a:t>Logistics</a:t>
            </a:r>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err="1">
                <a:latin typeface="Calibri" panose="020F0502020204030204" pitchFamily="34" charset="0"/>
                <a:ea typeface="Calibri" panose="020F0502020204030204" pitchFamily="34" charset="0"/>
                <a:cs typeface="Calibri" panose="020F0502020204030204" pitchFamily="34" charset="0"/>
              </a:rPr>
              <a:t>Province</a:t>
            </a:r>
            <a:r>
              <a:rPr lang="nl-NL" dirty="0">
                <a:latin typeface="Calibri" panose="020F0502020204030204" pitchFamily="34" charset="0"/>
                <a:ea typeface="Calibri" panose="020F0502020204030204" pitchFamily="34" charset="0"/>
                <a:cs typeface="Calibri" panose="020F0502020204030204" pitchFamily="34" charset="0"/>
              </a:rPr>
              <a:t> </a:t>
            </a:r>
            <a:r>
              <a:rPr lang="nl-NL">
                <a:latin typeface="Calibri" panose="020F0502020204030204" pitchFamily="34" charset="0"/>
                <a:ea typeface="Calibri" panose="020F0502020204030204" pitchFamily="34" charset="0"/>
                <a:cs typeface="Calibri" panose="020F0502020204030204" pitchFamily="34" charset="0"/>
              </a:rPr>
              <a:t>de Hollande </a:t>
            </a:r>
            <a:r>
              <a:rPr lang="nl-NL" dirty="0">
                <a:latin typeface="Calibri" panose="020F0502020204030204" pitchFamily="34" charset="0"/>
                <a:ea typeface="Calibri" panose="020F0502020204030204" pitchFamily="34" charset="0"/>
                <a:cs typeface="Calibri" panose="020F0502020204030204" pitchFamily="34" charset="0"/>
              </a:rPr>
              <a:t>du </a:t>
            </a:r>
            <a:r>
              <a:rPr lang="nl-NL" dirty="0" err="1">
                <a:latin typeface="Calibri" panose="020F0502020204030204" pitchFamily="34" charset="0"/>
                <a:ea typeface="Calibri" panose="020F0502020204030204" pitchFamily="34" charset="0"/>
                <a:cs typeface="Calibri" panose="020F0502020204030204" pitchFamily="34" charset="0"/>
              </a:rPr>
              <a:t>Sud</a:t>
            </a:r>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d.londema@pzh.nl</a:t>
            </a:r>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a:latin typeface="Calibri" panose="020F0502020204030204" pitchFamily="34" charset="0"/>
                <a:ea typeface="Calibri" panose="020F0502020204030204" pitchFamily="34" charset="0"/>
                <a:cs typeface="Calibri" panose="020F0502020204030204" pitchFamily="34" charset="0"/>
              </a:rPr>
              <a:t>+31 6 37 33 03 63</a:t>
            </a:r>
          </a:p>
        </p:txBody>
      </p:sp>
      <p:sp>
        <p:nvSpPr>
          <p:cNvPr id="3" name="TextBox 2">
            <a:extLst>
              <a:ext uri="{FF2B5EF4-FFF2-40B4-BE49-F238E27FC236}">
                <a16:creationId xmlns:a16="http://schemas.microsoft.com/office/drawing/2014/main" id="{BE52C8CD-EC25-7ABD-C465-BE2397D191C1}"/>
              </a:ext>
            </a:extLst>
          </p:cNvPr>
          <p:cNvSpPr txBox="1"/>
          <p:nvPr/>
        </p:nvSpPr>
        <p:spPr>
          <a:xfrm>
            <a:off x="-695058" y="6642932"/>
            <a:ext cx="65" cy="287323"/>
          </a:xfrm>
          <a:prstGeom prst="rect">
            <a:avLst/>
          </a:prstGeom>
          <a:noFill/>
        </p:spPr>
        <p:txBody>
          <a:bodyPr wrap="none" lIns="0" tIns="0" rIns="0" bIns="0" rtlCol="0">
            <a:spAutoFit/>
          </a:bodyPr>
          <a:lstStyle/>
          <a:p>
            <a:endParaRPr lang="nl-NL" sz="1867" dirty="0" err="1"/>
          </a:p>
        </p:txBody>
      </p:sp>
      <p:pic>
        <p:nvPicPr>
          <p:cNvPr id="8" name="Picture 7" descr="A person in a suit&#10;&#10;Description automatically generated">
            <a:extLst>
              <a:ext uri="{FF2B5EF4-FFF2-40B4-BE49-F238E27FC236}">
                <a16:creationId xmlns:a16="http://schemas.microsoft.com/office/drawing/2014/main" id="{14E63AA4-84A4-1CB6-3441-6B1A5DB60404}"/>
              </a:ext>
            </a:extLst>
          </p:cNvPr>
          <p:cNvPicPr>
            <a:picLocks noChangeAspect="1"/>
          </p:cNvPicPr>
          <p:nvPr/>
        </p:nvPicPr>
        <p:blipFill>
          <a:blip r:embed="rId9" cstate="print">
            <a:extLst>
              <a:ext uri="{28A0092B-C50C-407E-A947-70E740481C1C}">
                <a14:useLocalDpi xmlns:a14="http://schemas.microsoft.com/office/drawing/2010/main" val="0"/>
              </a:ext>
            </a:extLst>
          </a:blip>
          <a:srcRect l="21435" t="14512" r="5942" b="24535"/>
          <a:stretch/>
        </p:blipFill>
        <p:spPr>
          <a:xfrm>
            <a:off x="224024" y="4232879"/>
            <a:ext cx="2151832" cy="2410052"/>
          </a:xfrm>
          <a:prstGeom prst="roundRect">
            <a:avLst/>
          </a:prstGeom>
        </p:spPr>
      </p:pic>
    </p:spTree>
    <p:extLst>
      <p:ext uri="{BB962C8B-B14F-4D97-AF65-F5344CB8AC3E}">
        <p14:creationId xmlns:p14="http://schemas.microsoft.com/office/powerpoint/2010/main" val="4253419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18C8C-BE23-8F81-80E6-B375C6A8A67B}"/>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B00A3601-A0C0-F981-9FC4-55516C63E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7882" y="2273301"/>
            <a:ext cx="764117" cy="4584700"/>
          </a:xfrm>
          <a:prstGeom prst="rect">
            <a:avLst/>
          </a:prstGeom>
        </p:spPr>
      </p:pic>
      <p:sp>
        <p:nvSpPr>
          <p:cNvPr id="8" name="Title 1">
            <a:extLst>
              <a:ext uri="{FF2B5EF4-FFF2-40B4-BE49-F238E27FC236}">
                <a16:creationId xmlns:a16="http://schemas.microsoft.com/office/drawing/2014/main" id="{F37D65D4-11C6-211F-25C2-B4376FA8AF7F}"/>
              </a:ext>
            </a:extLst>
          </p:cNvPr>
          <p:cNvSpPr txBox="1">
            <a:spLocks/>
          </p:cNvSpPr>
          <p:nvPr/>
        </p:nvSpPr>
        <p:spPr>
          <a:xfrm>
            <a:off x="672791" y="429055"/>
            <a:ext cx="6025221" cy="839908"/>
          </a:xfrm>
          <a:prstGeom prst="rect">
            <a:avLst/>
          </a:prstGeom>
        </p:spPr>
        <p:txBody>
          <a:bodyPr>
            <a:normAutofit/>
          </a:bodyPr>
          <a:lstStyle>
            <a:lvl1pPr algn="l" defTabSz="914400" rtl="0" eaLnBrk="1" latinLnBrk="0" hangingPunct="1">
              <a:spcBef>
                <a:spcPct val="0"/>
              </a:spcBef>
              <a:buNone/>
              <a:defRPr sz="3200" b="1" kern="1200">
                <a:solidFill>
                  <a:srgbClr val="281F6B"/>
                </a:solidFill>
                <a:latin typeface="Aptos" panose="020B0004020202020204" pitchFamily="34" charset="0"/>
                <a:ea typeface="+mj-ea"/>
                <a:cs typeface="Calibri" panose="020F0502020204030204" pitchFamily="34" charset="0"/>
              </a:defRPr>
            </a:lvl1pPr>
          </a:lstStyle>
          <a:p>
            <a:r>
              <a:rPr lang="en-GB" sz="3600" dirty="0"/>
              <a:t>Introduction</a:t>
            </a:r>
          </a:p>
        </p:txBody>
      </p:sp>
      <p:sp>
        <p:nvSpPr>
          <p:cNvPr id="2" name="Tekstvak 5">
            <a:extLst>
              <a:ext uri="{FF2B5EF4-FFF2-40B4-BE49-F238E27FC236}">
                <a16:creationId xmlns:a16="http://schemas.microsoft.com/office/drawing/2014/main" id="{5241EA99-E9E0-AFD2-316D-1D5B901E48FF}"/>
              </a:ext>
            </a:extLst>
          </p:cNvPr>
          <p:cNvSpPr txBox="1"/>
          <p:nvPr/>
        </p:nvSpPr>
        <p:spPr>
          <a:xfrm>
            <a:off x="568288" y="1408300"/>
            <a:ext cx="8822936" cy="2503378"/>
          </a:xfrm>
          <a:prstGeom prst="rect">
            <a:avLst/>
          </a:prstGeom>
          <a:noFill/>
        </p:spPr>
        <p:txBody>
          <a:bodyPr wrap="square" rtlCol="0">
            <a:spAutoFit/>
          </a:bodyPr>
          <a:lstStyle/>
          <a:p>
            <a:pPr marL="380990" indent="-380990">
              <a:lnSpc>
                <a:spcPct val="150000"/>
              </a:lnSpc>
              <a:buFont typeface="Arial" panose="020B0604020202020204" pitchFamily="34" charset="0"/>
              <a:buChar char="•"/>
            </a:pPr>
            <a:r>
              <a:rPr lang="nl-NL" sz="2133" dirty="0">
                <a:solidFill>
                  <a:srgbClr val="002060"/>
                </a:solidFill>
                <a:latin typeface="Calibri" panose="020F0502020204030204" pitchFamily="34" charset="0"/>
                <a:ea typeface="Calibri"/>
                <a:cs typeface="Calibri" panose="020F0502020204030204" pitchFamily="34" charset="0"/>
              </a:rPr>
              <a:t>Le </a:t>
            </a:r>
            <a:r>
              <a:rPr lang="nl-NL" sz="2133" dirty="0" err="1">
                <a:solidFill>
                  <a:srgbClr val="002060"/>
                </a:solidFill>
                <a:latin typeface="Calibri" panose="020F0502020204030204" pitchFamily="34" charset="0"/>
                <a:ea typeface="Calibri"/>
                <a:cs typeface="Calibri" panose="020F0502020204030204" pitchFamily="34" charset="0"/>
              </a:rPr>
              <a:t>contexte</a:t>
            </a:r>
            <a:r>
              <a:rPr lang="nl-NL" sz="2133" dirty="0">
                <a:solidFill>
                  <a:srgbClr val="002060"/>
                </a:solidFill>
                <a:latin typeface="Calibri" panose="020F0502020204030204" pitchFamily="34" charset="0"/>
                <a:ea typeface="Calibri"/>
                <a:cs typeface="Calibri" panose="020F0502020204030204" pitchFamily="34" charset="0"/>
              </a:rPr>
              <a:t> </a:t>
            </a:r>
            <a:r>
              <a:rPr lang="nl-NL" sz="2133" dirty="0" err="1">
                <a:solidFill>
                  <a:srgbClr val="002060"/>
                </a:solidFill>
                <a:latin typeface="Calibri" panose="020F0502020204030204" pitchFamily="34" charset="0"/>
                <a:ea typeface="Calibri"/>
                <a:cs typeface="Calibri" panose="020F0502020204030204" pitchFamily="34" charset="0"/>
              </a:rPr>
              <a:t>institutionnel</a:t>
            </a:r>
            <a:r>
              <a:rPr lang="nl-NL" sz="2133" dirty="0">
                <a:solidFill>
                  <a:srgbClr val="002060"/>
                </a:solidFill>
                <a:latin typeface="Calibri" panose="020F0502020204030204" pitchFamily="34" charset="0"/>
                <a:ea typeface="Calibri"/>
                <a:cs typeface="Calibri" panose="020F0502020204030204" pitchFamily="34" charset="0"/>
              </a:rPr>
              <a:t> et </a:t>
            </a:r>
            <a:r>
              <a:rPr lang="nl-NL" sz="2133" dirty="0" err="1">
                <a:solidFill>
                  <a:srgbClr val="002060"/>
                </a:solidFill>
                <a:latin typeface="Calibri" panose="020F0502020204030204" pitchFamily="34" charset="0"/>
                <a:ea typeface="Calibri"/>
                <a:cs typeface="Calibri" panose="020F0502020204030204" pitchFamily="34" charset="0"/>
              </a:rPr>
              <a:t>spatial</a:t>
            </a:r>
            <a:endParaRPr lang="nl-NL" sz="2133" dirty="0">
              <a:solidFill>
                <a:srgbClr val="002060"/>
              </a:solidFill>
              <a:latin typeface="Calibri" panose="020F0502020204030204" pitchFamily="34" charset="0"/>
              <a:ea typeface="Calibri"/>
              <a:cs typeface="Calibri" panose="020F0502020204030204" pitchFamily="34" charset="0"/>
            </a:endParaRPr>
          </a:p>
          <a:p>
            <a:pPr marL="380990" indent="-380990">
              <a:lnSpc>
                <a:spcPct val="150000"/>
              </a:lnSpc>
              <a:buFont typeface="Arial" panose="020B0604020202020204" pitchFamily="34" charset="0"/>
              <a:buChar char="•"/>
            </a:pPr>
            <a:r>
              <a:rPr lang="nl-NL" sz="2133" dirty="0">
                <a:solidFill>
                  <a:srgbClr val="002060"/>
                </a:solidFill>
                <a:latin typeface="Calibri" panose="020F0502020204030204" pitchFamily="34" charset="0"/>
                <a:ea typeface="Calibri"/>
                <a:cs typeface="Calibri" panose="020F0502020204030204" pitchFamily="34" charset="0"/>
              </a:rPr>
              <a:t>Les </a:t>
            </a:r>
            <a:r>
              <a:rPr lang="nl-NL" sz="2133" dirty="0" err="1">
                <a:solidFill>
                  <a:srgbClr val="002060"/>
                </a:solidFill>
                <a:latin typeface="Calibri" panose="020F0502020204030204" pitchFamily="34" charset="0"/>
                <a:ea typeface="Calibri"/>
                <a:cs typeface="Calibri" panose="020F0502020204030204" pitchFamily="34" charset="0"/>
              </a:rPr>
              <a:t>plans</a:t>
            </a:r>
            <a:r>
              <a:rPr lang="nl-NL" sz="2133" dirty="0">
                <a:solidFill>
                  <a:srgbClr val="002060"/>
                </a:solidFill>
                <a:latin typeface="Calibri" panose="020F0502020204030204" pitchFamily="34" charset="0"/>
                <a:ea typeface="Calibri"/>
                <a:cs typeface="Calibri" panose="020F0502020204030204" pitchFamily="34" charset="0"/>
              </a:rPr>
              <a:t> </a:t>
            </a:r>
            <a:r>
              <a:rPr lang="nl-NL" sz="2133" dirty="0" err="1">
                <a:solidFill>
                  <a:srgbClr val="002060"/>
                </a:solidFill>
                <a:latin typeface="Calibri" panose="020F0502020204030204" pitchFamily="34" charset="0"/>
                <a:ea typeface="Calibri"/>
                <a:cs typeface="Calibri" panose="020F0502020204030204" pitchFamily="34" charset="0"/>
              </a:rPr>
              <a:t>régionaux</a:t>
            </a:r>
            <a:r>
              <a:rPr lang="nl-NL" sz="2133" dirty="0">
                <a:solidFill>
                  <a:srgbClr val="002060"/>
                </a:solidFill>
                <a:latin typeface="Calibri" panose="020F0502020204030204" pitchFamily="34" charset="0"/>
                <a:ea typeface="Calibri"/>
                <a:cs typeface="Calibri" panose="020F0502020204030204" pitchFamily="34" charset="0"/>
              </a:rPr>
              <a:t> </a:t>
            </a:r>
            <a:r>
              <a:rPr lang="nl-NL" sz="2133" dirty="0" err="1">
                <a:solidFill>
                  <a:srgbClr val="002060"/>
                </a:solidFill>
                <a:latin typeface="Calibri" panose="020F0502020204030204" pitchFamily="34" charset="0"/>
                <a:ea typeface="Calibri"/>
                <a:cs typeface="Calibri" panose="020F0502020204030204" pitchFamily="34" charset="0"/>
              </a:rPr>
              <a:t>aux</a:t>
            </a:r>
            <a:r>
              <a:rPr lang="nl-NL" sz="2133" dirty="0">
                <a:solidFill>
                  <a:srgbClr val="002060"/>
                </a:solidFill>
                <a:latin typeface="Calibri" panose="020F0502020204030204" pitchFamily="34" charset="0"/>
                <a:ea typeface="Calibri"/>
                <a:cs typeface="Calibri" panose="020F0502020204030204" pitchFamily="34" charset="0"/>
              </a:rPr>
              <a:t> </a:t>
            </a:r>
            <a:r>
              <a:rPr lang="nl-NL" sz="2133" dirty="0" err="1">
                <a:solidFill>
                  <a:srgbClr val="002060"/>
                </a:solidFill>
                <a:latin typeface="Calibri" panose="020F0502020204030204" pitchFamily="34" charset="0"/>
                <a:ea typeface="Calibri"/>
                <a:cs typeface="Calibri" panose="020F0502020204030204" pitchFamily="34" charset="0"/>
              </a:rPr>
              <a:t>Pays</a:t>
            </a:r>
            <a:r>
              <a:rPr lang="nl-NL" sz="2133" dirty="0">
                <a:solidFill>
                  <a:srgbClr val="002060"/>
                </a:solidFill>
                <a:latin typeface="Calibri" panose="020F0502020204030204" pitchFamily="34" charset="0"/>
                <a:ea typeface="Calibri"/>
                <a:cs typeface="Calibri" panose="020F0502020204030204" pitchFamily="34" charset="0"/>
              </a:rPr>
              <a:t> Bas</a:t>
            </a:r>
          </a:p>
          <a:p>
            <a:pPr marL="380990" indent="-380990">
              <a:lnSpc>
                <a:spcPct val="150000"/>
              </a:lnSpc>
              <a:buFont typeface="Arial" panose="020B0604020202020204" pitchFamily="34" charset="0"/>
              <a:buChar char="•"/>
            </a:pPr>
            <a:r>
              <a:rPr lang="nl-NL" sz="2133" dirty="0" err="1">
                <a:solidFill>
                  <a:srgbClr val="002060"/>
                </a:solidFill>
                <a:latin typeface="Calibri" panose="020F0502020204030204" pitchFamily="34" charset="0"/>
                <a:ea typeface="Calibri"/>
                <a:cs typeface="Calibri" panose="020F0502020204030204" pitchFamily="34" charset="0"/>
              </a:rPr>
              <a:t>Notre</a:t>
            </a:r>
            <a:r>
              <a:rPr lang="nl-NL" sz="2133" dirty="0">
                <a:solidFill>
                  <a:srgbClr val="002060"/>
                </a:solidFill>
                <a:latin typeface="Calibri" panose="020F0502020204030204" pitchFamily="34" charset="0"/>
                <a:ea typeface="Calibri"/>
                <a:cs typeface="Calibri" panose="020F0502020204030204" pitchFamily="34" charset="0"/>
              </a:rPr>
              <a:t> approche</a:t>
            </a:r>
          </a:p>
          <a:p>
            <a:pPr marL="380990" indent="-380990">
              <a:lnSpc>
                <a:spcPct val="150000"/>
              </a:lnSpc>
              <a:buFont typeface="Arial" panose="020B0604020202020204" pitchFamily="34" charset="0"/>
              <a:buChar char="•"/>
            </a:pPr>
            <a:r>
              <a:rPr lang="nl-NL" sz="2133" dirty="0" err="1">
                <a:solidFill>
                  <a:srgbClr val="002060"/>
                </a:solidFill>
                <a:latin typeface="Calibri" panose="020F0502020204030204" pitchFamily="34" charset="0"/>
                <a:ea typeface="Calibri"/>
                <a:cs typeface="Calibri" panose="020F0502020204030204" pitchFamily="34" charset="0"/>
              </a:rPr>
              <a:t>Enjeux</a:t>
            </a:r>
            <a:r>
              <a:rPr lang="nl-NL" sz="2133" dirty="0">
                <a:solidFill>
                  <a:srgbClr val="002060"/>
                </a:solidFill>
                <a:latin typeface="Calibri" panose="020F0502020204030204" pitchFamily="34" charset="0"/>
                <a:ea typeface="Calibri"/>
                <a:cs typeface="Calibri" panose="020F0502020204030204" pitchFamily="34" charset="0"/>
              </a:rPr>
              <a:t> </a:t>
            </a:r>
            <a:r>
              <a:rPr lang="nl-NL" sz="2133" dirty="0" err="1">
                <a:solidFill>
                  <a:srgbClr val="002060"/>
                </a:solidFill>
                <a:latin typeface="Calibri" panose="020F0502020204030204" pitchFamily="34" charset="0"/>
                <a:ea typeface="Calibri"/>
                <a:cs typeface="Calibri" panose="020F0502020204030204" pitchFamily="34" charset="0"/>
              </a:rPr>
              <a:t>politiques</a:t>
            </a:r>
            <a:r>
              <a:rPr lang="nl-NL" sz="2133" dirty="0">
                <a:solidFill>
                  <a:srgbClr val="002060"/>
                </a:solidFill>
                <a:latin typeface="Calibri" panose="020F0502020204030204" pitchFamily="34" charset="0"/>
                <a:ea typeface="Calibri"/>
                <a:cs typeface="Calibri" panose="020F0502020204030204" pitchFamily="34" charset="0"/>
              </a:rPr>
              <a:t> liés au </a:t>
            </a:r>
            <a:r>
              <a:rPr lang="nl-NL" sz="2133" dirty="0" err="1">
                <a:solidFill>
                  <a:srgbClr val="002060"/>
                </a:solidFill>
                <a:latin typeface="Calibri" panose="020F0502020204030204" pitchFamily="34" charset="0"/>
                <a:ea typeface="Calibri"/>
                <a:cs typeface="Calibri" panose="020F0502020204030204" pitchFamily="34" charset="0"/>
              </a:rPr>
              <a:t>réseau</a:t>
            </a:r>
            <a:r>
              <a:rPr lang="nl-NL" sz="2133" dirty="0">
                <a:solidFill>
                  <a:srgbClr val="002060"/>
                </a:solidFill>
                <a:latin typeface="Calibri" panose="020F0502020204030204" pitchFamily="34" charset="0"/>
                <a:ea typeface="Calibri"/>
                <a:cs typeface="Calibri" panose="020F0502020204030204" pitchFamily="34" charset="0"/>
              </a:rPr>
              <a:t> </a:t>
            </a:r>
            <a:r>
              <a:rPr lang="nl-NL" sz="2133" dirty="0" err="1">
                <a:solidFill>
                  <a:srgbClr val="002060"/>
                </a:solidFill>
                <a:latin typeface="Calibri" panose="020F0502020204030204" pitchFamily="34" charset="0"/>
                <a:ea typeface="Calibri"/>
                <a:cs typeface="Calibri" panose="020F0502020204030204" pitchFamily="34" charset="0"/>
              </a:rPr>
              <a:t>électrique</a:t>
            </a:r>
            <a:endParaRPr lang="nl-NL" sz="2133" dirty="0">
              <a:solidFill>
                <a:srgbClr val="002060"/>
              </a:solidFill>
              <a:latin typeface="Calibri" panose="020F0502020204030204" pitchFamily="34" charset="0"/>
              <a:ea typeface="Calibri"/>
              <a:cs typeface="Calibri" panose="020F0502020204030204" pitchFamily="34" charset="0"/>
            </a:endParaRPr>
          </a:p>
          <a:p>
            <a:pPr marL="380990" indent="-380990">
              <a:lnSpc>
                <a:spcPct val="150000"/>
              </a:lnSpc>
              <a:buFont typeface="Arial" panose="020B0604020202020204" pitchFamily="34" charset="0"/>
              <a:buChar char="•"/>
            </a:pPr>
            <a:endParaRPr lang="nl-NL" sz="2133" b="1" dirty="0">
              <a:solidFill>
                <a:srgbClr val="002060"/>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327222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5A74C43-F2BB-43C0-8AA3-FAC9D7930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7882" y="2273301"/>
            <a:ext cx="764117" cy="4584700"/>
          </a:xfrm>
          <a:prstGeom prst="rect">
            <a:avLst/>
          </a:prstGeom>
        </p:spPr>
      </p:pic>
      <p:sp>
        <p:nvSpPr>
          <p:cNvPr id="8" name="Title 1">
            <a:extLst>
              <a:ext uri="{FF2B5EF4-FFF2-40B4-BE49-F238E27FC236}">
                <a16:creationId xmlns:a16="http://schemas.microsoft.com/office/drawing/2014/main" id="{D2188CBC-40BA-F1DE-7355-7181F80C557F}"/>
              </a:ext>
            </a:extLst>
          </p:cNvPr>
          <p:cNvSpPr txBox="1">
            <a:spLocks/>
          </p:cNvSpPr>
          <p:nvPr/>
        </p:nvSpPr>
        <p:spPr>
          <a:xfrm>
            <a:off x="672791" y="429055"/>
            <a:ext cx="6025221" cy="839908"/>
          </a:xfrm>
          <a:prstGeom prst="rect">
            <a:avLst/>
          </a:prstGeom>
        </p:spPr>
        <p:txBody>
          <a:bodyPr>
            <a:normAutofit/>
          </a:bodyPr>
          <a:lstStyle>
            <a:lvl1pPr algn="l" defTabSz="914400" rtl="0" eaLnBrk="1" latinLnBrk="0" hangingPunct="1">
              <a:spcBef>
                <a:spcPct val="0"/>
              </a:spcBef>
              <a:buNone/>
              <a:defRPr sz="3200" b="1" kern="1200">
                <a:solidFill>
                  <a:srgbClr val="281F6B"/>
                </a:solidFill>
                <a:latin typeface="Aptos" panose="020B0004020202020204" pitchFamily="34" charset="0"/>
                <a:ea typeface="+mj-ea"/>
                <a:cs typeface="Calibri" panose="020F0502020204030204" pitchFamily="34" charset="0"/>
              </a:defRPr>
            </a:lvl1pPr>
          </a:lstStyle>
          <a:p>
            <a:r>
              <a:rPr lang="en-GB" sz="3600" dirty="0" err="1"/>
              <a:t>Contexte</a:t>
            </a:r>
            <a:endParaRPr lang="en-GB" sz="3600" dirty="0"/>
          </a:p>
        </p:txBody>
      </p:sp>
      <p:sp>
        <p:nvSpPr>
          <p:cNvPr id="4" name="Rectangle: Rounded Corners 3">
            <a:extLst>
              <a:ext uri="{FF2B5EF4-FFF2-40B4-BE49-F238E27FC236}">
                <a16:creationId xmlns:a16="http://schemas.microsoft.com/office/drawing/2014/main" id="{70CCE6E5-CAA5-F21C-CDFA-8A87E5EF7AA5}"/>
              </a:ext>
            </a:extLst>
          </p:cNvPr>
          <p:cNvSpPr/>
          <p:nvPr/>
        </p:nvSpPr>
        <p:spPr>
          <a:xfrm>
            <a:off x="672791" y="1922024"/>
            <a:ext cx="2848948" cy="29235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dirty="0"/>
              <a:t>Paris Agreement on Climate Change, 2016</a:t>
            </a:r>
          </a:p>
        </p:txBody>
      </p:sp>
      <p:sp>
        <p:nvSpPr>
          <p:cNvPr id="15" name="Rectangle: Rounded Corners 14">
            <a:extLst>
              <a:ext uri="{FF2B5EF4-FFF2-40B4-BE49-F238E27FC236}">
                <a16:creationId xmlns:a16="http://schemas.microsoft.com/office/drawing/2014/main" id="{1DF4DBDC-64BC-F540-40DF-C2DBFCC0146C}"/>
              </a:ext>
            </a:extLst>
          </p:cNvPr>
          <p:cNvSpPr/>
          <p:nvPr/>
        </p:nvSpPr>
        <p:spPr>
          <a:xfrm>
            <a:off x="7850158" y="1922024"/>
            <a:ext cx="2848948" cy="2923592"/>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dirty="0"/>
              <a:t>Une zone ZE= </a:t>
            </a:r>
          </a:p>
          <a:p>
            <a:pPr algn="ctr"/>
            <a:r>
              <a:rPr lang="en-US" sz="1867" dirty="0" err="1"/>
              <a:t>réduction</a:t>
            </a:r>
            <a:r>
              <a:rPr lang="en-US" sz="1867" dirty="0"/>
              <a:t> de 1 Mt de CO</a:t>
            </a:r>
            <a:r>
              <a:rPr lang="en-US" sz="1867" baseline="-25000" dirty="0"/>
              <a:t>2</a:t>
            </a:r>
            <a:r>
              <a:rPr lang="en-US" sz="1867" dirty="0"/>
              <a:t> par an</a:t>
            </a:r>
          </a:p>
        </p:txBody>
      </p:sp>
      <p:sp>
        <p:nvSpPr>
          <p:cNvPr id="16" name="Rectangle: Rounded Corners 15">
            <a:extLst>
              <a:ext uri="{FF2B5EF4-FFF2-40B4-BE49-F238E27FC236}">
                <a16:creationId xmlns:a16="http://schemas.microsoft.com/office/drawing/2014/main" id="{AACEFA0E-882C-7C25-168D-032D10ECA3ED}"/>
              </a:ext>
            </a:extLst>
          </p:cNvPr>
          <p:cNvSpPr/>
          <p:nvPr/>
        </p:nvSpPr>
        <p:spPr>
          <a:xfrm>
            <a:off x="4362577" y="1922024"/>
            <a:ext cx="2848948" cy="292359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Tx/>
              <a:defRPr/>
            </a:pPr>
            <a:r>
              <a:rPr lang="en-US" sz="1867" dirty="0"/>
              <a:t>A </a:t>
            </a:r>
            <a:r>
              <a:rPr lang="en-US" sz="1867" dirty="0" err="1"/>
              <a:t>partir</a:t>
            </a:r>
            <a:r>
              <a:rPr lang="en-US" sz="1867" dirty="0"/>
              <a:t> de 2040 </a:t>
            </a:r>
            <a:r>
              <a:rPr lang="en-US" sz="1867" dirty="0" err="1"/>
              <a:t>en</a:t>
            </a:r>
            <a:r>
              <a:rPr lang="en-US" sz="1867" dirty="0"/>
              <a:t> Europe : </a:t>
            </a:r>
            <a:br>
              <a:rPr lang="en-US" sz="1867" dirty="0"/>
            </a:br>
            <a:r>
              <a:rPr lang="en-US" sz="1867" dirty="0"/>
              <a:t>les nouveaux </a:t>
            </a:r>
            <a:r>
              <a:rPr lang="en-US" sz="1867" dirty="0" err="1"/>
              <a:t>véhicules</a:t>
            </a:r>
            <a:r>
              <a:rPr lang="en-US" sz="1867" dirty="0"/>
              <a:t> </a:t>
            </a:r>
            <a:r>
              <a:rPr lang="en-US" sz="1867" dirty="0" err="1"/>
              <a:t>seront</a:t>
            </a:r>
            <a:r>
              <a:rPr lang="en-US" sz="1867" dirty="0"/>
              <a:t> </a:t>
            </a:r>
            <a:r>
              <a:rPr lang="en-US" sz="1867" dirty="0" err="1"/>
              <a:t>zéro</a:t>
            </a:r>
            <a:r>
              <a:rPr lang="en-US" sz="1867" dirty="0"/>
              <a:t> </a:t>
            </a:r>
            <a:r>
              <a:rPr lang="en-US" sz="1867" dirty="0" err="1"/>
              <a:t>émission</a:t>
            </a:r>
            <a:endParaRPr lang="nl-NL" sz="1867" dirty="0"/>
          </a:p>
        </p:txBody>
      </p:sp>
    </p:spTree>
    <p:extLst>
      <p:ext uri="{BB962C8B-B14F-4D97-AF65-F5344CB8AC3E}">
        <p14:creationId xmlns:p14="http://schemas.microsoft.com/office/powerpoint/2010/main" val="1226145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BF1A0-A99E-7789-A3B1-2450B30BDE22}"/>
            </a:ext>
          </a:extLst>
        </p:cNvPr>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CD9C66E6-BF2A-185D-4295-714945239776}"/>
              </a:ext>
            </a:extLst>
          </p:cNvPr>
          <p:cNvSpPr>
            <a:spLocks noGrp="1"/>
          </p:cNvSpPr>
          <p:nvPr>
            <p:ph type="pic" sz="quarter" idx="10"/>
          </p:nvPr>
        </p:nvSpPr>
        <p:spPr/>
        <p:txBody>
          <a:bodyPr/>
          <a:lstStyle/>
          <a:p>
            <a:endParaRPr lang="nl-NL"/>
          </a:p>
        </p:txBody>
      </p:sp>
      <p:pic>
        <p:nvPicPr>
          <p:cNvPr id="5" name="Afbeelding 4">
            <a:extLst>
              <a:ext uri="{FF2B5EF4-FFF2-40B4-BE49-F238E27FC236}">
                <a16:creationId xmlns:a16="http://schemas.microsoft.com/office/drawing/2014/main" id="{4069BBEE-888F-F524-90FC-BDF4E4CF9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7882" y="2273301"/>
            <a:ext cx="764117" cy="4584700"/>
          </a:xfrm>
          <a:prstGeom prst="rect">
            <a:avLst/>
          </a:prstGeom>
        </p:spPr>
      </p:pic>
      <p:pic>
        <p:nvPicPr>
          <p:cNvPr id="6" name="Tijdelijke aanduiding voor inhoud 5">
            <a:extLst>
              <a:ext uri="{FF2B5EF4-FFF2-40B4-BE49-F238E27FC236}">
                <a16:creationId xmlns:a16="http://schemas.microsoft.com/office/drawing/2014/main" id="{EFA59147-7973-5A6C-75C8-3211BF2C66FF}"/>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5281" y="0"/>
            <a:ext cx="8055812" cy="6858000"/>
          </a:xfrm>
          <a:prstGeom prst="rect">
            <a:avLst/>
          </a:prstGeom>
          <a:noFill/>
          <a:ln>
            <a:noFill/>
          </a:ln>
        </p:spPr>
      </p:pic>
      <p:sp>
        <p:nvSpPr>
          <p:cNvPr id="9" name="Titel 1">
            <a:extLst>
              <a:ext uri="{FF2B5EF4-FFF2-40B4-BE49-F238E27FC236}">
                <a16:creationId xmlns:a16="http://schemas.microsoft.com/office/drawing/2014/main" id="{842A5F33-9D30-B7F1-F697-DE67066221F6}"/>
              </a:ext>
            </a:extLst>
          </p:cNvPr>
          <p:cNvSpPr txBox="1">
            <a:spLocks/>
          </p:cNvSpPr>
          <p:nvPr/>
        </p:nvSpPr>
        <p:spPr>
          <a:xfrm>
            <a:off x="8963826" y="1571102"/>
            <a:ext cx="729903" cy="217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b="1" dirty="0"/>
              <a:t>Leiden</a:t>
            </a:r>
            <a:endParaRPr lang="nl-NL" sz="1200" dirty="0"/>
          </a:p>
        </p:txBody>
      </p:sp>
      <p:sp>
        <p:nvSpPr>
          <p:cNvPr id="10" name="Titel 1">
            <a:extLst>
              <a:ext uri="{FF2B5EF4-FFF2-40B4-BE49-F238E27FC236}">
                <a16:creationId xmlns:a16="http://schemas.microsoft.com/office/drawing/2014/main" id="{26283A6E-1AE3-0AB9-1036-DF2F5454BA97}"/>
              </a:ext>
            </a:extLst>
          </p:cNvPr>
          <p:cNvSpPr txBox="1">
            <a:spLocks/>
          </p:cNvSpPr>
          <p:nvPr/>
        </p:nvSpPr>
        <p:spPr>
          <a:xfrm>
            <a:off x="6906897" y="2290161"/>
            <a:ext cx="729903" cy="217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b="1" dirty="0"/>
              <a:t>The Hague</a:t>
            </a:r>
            <a:endParaRPr lang="nl-NL" sz="1200" dirty="0"/>
          </a:p>
        </p:txBody>
      </p:sp>
      <p:sp>
        <p:nvSpPr>
          <p:cNvPr id="11" name="Titel 1">
            <a:extLst>
              <a:ext uri="{FF2B5EF4-FFF2-40B4-BE49-F238E27FC236}">
                <a16:creationId xmlns:a16="http://schemas.microsoft.com/office/drawing/2014/main" id="{66A74DB7-ECFF-4E77-2E9B-39F2356A2866}"/>
              </a:ext>
            </a:extLst>
          </p:cNvPr>
          <p:cNvSpPr txBox="1">
            <a:spLocks/>
          </p:cNvSpPr>
          <p:nvPr/>
        </p:nvSpPr>
        <p:spPr>
          <a:xfrm>
            <a:off x="9328776" y="3822558"/>
            <a:ext cx="1071000" cy="217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b="1" dirty="0"/>
              <a:t>Rotterdam</a:t>
            </a:r>
            <a:endParaRPr lang="nl-NL" sz="1200" dirty="0"/>
          </a:p>
        </p:txBody>
      </p:sp>
      <p:sp>
        <p:nvSpPr>
          <p:cNvPr id="12" name="Titel 1">
            <a:extLst>
              <a:ext uri="{FF2B5EF4-FFF2-40B4-BE49-F238E27FC236}">
                <a16:creationId xmlns:a16="http://schemas.microsoft.com/office/drawing/2014/main" id="{685C13BE-847B-B794-B4C0-F62343E8F8A9}"/>
              </a:ext>
            </a:extLst>
          </p:cNvPr>
          <p:cNvSpPr txBox="1">
            <a:spLocks/>
          </p:cNvSpPr>
          <p:nvPr/>
        </p:nvSpPr>
        <p:spPr>
          <a:xfrm>
            <a:off x="8996840" y="2817781"/>
            <a:ext cx="1071000" cy="217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b="1" dirty="0"/>
              <a:t>Zoetermeer</a:t>
            </a:r>
            <a:endParaRPr lang="nl-NL" sz="1200" dirty="0"/>
          </a:p>
        </p:txBody>
      </p:sp>
      <p:sp>
        <p:nvSpPr>
          <p:cNvPr id="13" name="Titel 1">
            <a:extLst>
              <a:ext uri="{FF2B5EF4-FFF2-40B4-BE49-F238E27FC236}">
                <a16:creationId xmlns:a16="http://schemas.microsoft.com/office/drawing/2014/main" id="{65FE881B-0CA3-3986-2194-29BD5102B46F}"/>
              </a:ext>
            </a:extLst>
          </p:cNvPr>
          <p:cNvSpPr txBox="1">
            <a:spLocks/>
          </p:cNvSpPr>
          <p:nvPr/>
        </p:nvSpPr>
        <p:spPr>
          <a:xfrm>
            <a:off x="9693728" y="4718503"/>
            <a:ext cx="1071000" cy="217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b="1" dirty="0"/>
              <a:t>Dordrecht</a:t>
            </a:r>
            <a:endParaRPr lang="nl-NL" sz="1200" dirty="0"/>
          </a:p>
        </p:txBody>
      </p:sp>
      <p:sp>
        <p:nvSpPr>
          <p:cNvPr id="2" name="Rectangle: Rounded Corners 1">
            <a:extLst>
              <a:ext uri="{FF2B5EF4-FFF2-40B4-BE49-F238E27FC236}">
                <a16:creationId xmlns:a16="http://schemas.microsoft.com/office/drawing/2014/main" id="{588B58A3-DC1E-CA7D-ECB5-D1AF7CF054E0}"/>
              </a:ext>
            </a:extLst>
          </p:cNvPr>
          <p:cNvSpPr/>
          <p:nvPr/>
        </p:nvSpPr>
        <p:spPr>
          <a:xfrm>
            <a:off x="3694923" y="1"/>
            <a:ext cx="3421224" cy="178876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8" name="Title 1">
            <a:extLst>
              <a:ext uri="{FF2B5EF4-FFF2-40B4-BE49-F238E27FC236}">
                <a16:creationId xmlns:a16="http://schemas.microsoft.com/office/drawing/2014/main" id="{16D0EA0E-D42B-CD0C-7316-F21DF992FCDF}"/>
              </a:ext>
            </a:extLst>
          </p:cNvPr>
          <p:cNvSpPr txBox="1">
            <a:spLocks/>
          </p:cNvSpPr>
          <p:nvPr/>
        </p:nvSpPr>
        <p:spPr>
          <a:xfrm>
            <a:off x="315261" y="256095"/>
            <a:ext cx="6443356" cy="1583331"/>
          </a:xfrm>
          <a:prstGeom prst="rect">
            <a:avLst/>
          </a:prstGeom>
        </p:spPr>
        <p:txBody>
          <a:bodyPr>
            <a:normAutofit/>
          </a:bodyPr>
          <a:lstStyle>
            <a:lvl1pPr algn="l" defTabSz="914400" rtl="0" eaLnBrk="1" latinLnBrk="0" hangingPunct="1">
              <a:spcBef>
                <a:spcPct val="0"/>
              </a:spcBef>
              <a:buNone/>
              <a:defRPr sz="3200" b="1" kern="1200">
                <a:solidFill>
                  <a:srgbClr val="281F6B"/>
                </a:solidFill>
                <a:latin typeface="Aptos" panose="020B0004020202020204" pitchFamily="34" charset="0"/>
                <a:ea typeface="+mj-ea"/>
                <a:cs typeface="Calibri" panose="020F0502020204030204" pitchFamily="34" charset="0"/>
              </a:defRPr>
            </a:lvl1pPr>
          </a:lstStyle>
          <a:p>
            <a:r>
              <a:rPr lang="en-GB" sz="3600" dirty="0" err="1"/>
              <a:t>Région</a:t>
            </a:r>
            <a:r>
              <a:rPr lang="en-GB" sz="3600" dirty="0"/>
              <a:t> Rotterdam – La Haye</a:t>
            </a:r>
          </a:p>
        </p:txBody>
      </p:sp>
      <p:sp>
        <p:nvSpPr>
          <p:cNvPr id="7" name="Tekstvak 5">
            <a:extLst>
              <a:ext uri="{FF2B5EF4-FFF2-40B4-BE49-F238E27FC236}">
                <a16:creationId xmlns:a16="http://schemas.microsoft.com/office/drawing/2014/main" id="{230731C7-9CDD-EDDE-E194-9B0852EFE0BD}"/>
              </a:ext>
            </a:extLst>
          </p:cNvPr>
          <p:cNvSpPr txBox="1"/>
          <p:nvPr/>
        </p:nvSpPr>
        <p:spPr>
          <a:xfrm>
            <a:off x="315259" y="1047761"/>
            <a:ext cx="5780740" cy="3354188"/>
          </a:xfrm>
          <a:prstGeom prst="rect">
            <a:avLst/>
          </a:prstGeom>
          <a:noFill/>
        </p:spPr>
        <p:txBody>
          <a:bodyPr wrap="square" rtlCol="0">
            <a:spAutoFit/>
          </a:bodyPr>
          <a:lstStyle/>
          <a:p>
            <a:pPr marL="380990" indent="-380990">
              <a:spcBef>
                <a:spcPts val="800"/>
              </a:spcBef>
              <a:buFont typeface="Arial" panose="020B0604020202020204" pitchFamily="34" charset="0"/>
              <a:buChar char="•"/>
            </a:pPr>
            <a:r>
              <a:rPr lang="nl-NL" sz="2133" dirty="0">
                <a:solidFill>
                  <a:srgbClr val="002060"/>
                </a:solidFill>
                <a:latin typeface="Calibri" panose="020F0502020204030204" pitchFamily="34" charset="0"/>
                <a:ea typeface="Calibri"/>
                <a:cs typeface="Calibri" panose="020F0502020204030204" pitchFamily="34" charset="0"/>
              </a:rPr>
              <a:t>Rotterdam a </a:t>
            </a:r>
            <a:r>
              <a:rPr lang="nl-NL" sz="2133" dirty="0" err="1">
                <a:solidFill>
                  <a:srgbClr val="002060"/>
                </a:solidFill>
                <a:latin typeface="Calibri" panose="020F0502020204030204" pitchFamily="34" charset="0"/>
                <a:ea typeface="Calibri"/>
                <a:cs typeface="Calibri" panose="020F0502020204030204" pitchFamily="34" charset="0"/>
              </a:rPr>
              <a:t>un</a:t>
            </a:r>
            <a:r>
              <a:rPr lang="nl-NL" sz="2133" dirty="0">
                <a:solidFill>
                  <a:srgbClr val="002060"/>
                </a:solidFill>
                <a:latin typeface="Calibri" panose="020F0502020204030204" pitchFamily="34" charset="0"/>
                <a:ea typeface="Calibri"/>
                <a:cs typeface="Calibri" panose="020F0502020204030204" pitchFamily="34" charset="0"/>
              </a:rPr>
              <a:t> </a:t>
            </a:r>
            <a:r>
              <a:rPr lang="nl-NL" sz="2133" b="1" dirty="0">
                <a:solidFill>
                  <a:srgbClr val="002060"/>
                </a:solidFill>
                <a:latin typeface="Calibri" panose="020F0502020204030204" pitchFamily="34" charset="0"/>
                <a:ea typeface="Calibri"/>
                <a:cs typeface="Calibri" panose="020F0502020204030204" pitchFamily="34" charset="0"/>
              </a:rPr>
              <a:t>plan de </a:t>
            </a:r>
            <a:r>
              <a:rPr lang="nl-NL" sz="2133" b="1" dirty="0" err="1">
                <a:solidFill>
                  <a:srgbClr val="002060"/>
                </a:solidFill>
                <a:latin typeface="Calibri" panose="020F0502020204030204" pitchFamily="34" charset="0"/>
                <a:ea typeface="Calibri"/>
                <a:cs typeface="Calibri" panose="020F0502020204030204" pitchFamily="34" charset="0"/>
              </a:rPr>
              <a:t>mobilité</a:t>
            </a:r>
            <a:r>
              <a:rPr lang="nl-NL" sz="2133" b="1" dirty="0">
                <a:solidFill>
                  <a:srgbClr val="002060"/>
                </a:solidFill>
                <a:latin typeface="Calibri" panose="020F0502020204030204" pitchFamily="34" charset="0"/>
                <a:ea typeface="Calibri"/>
                <a:cs typeface="Calibri" panose="020F0502020204030204" pitchFamily="34" charset="0"/>
              </a:rPr>
              <a:t> </a:t>
            </a:r>
            <a:r>
              <a:rPr lang="nl-NL" sz="2133" dirty="0" err="1">
                <a:solidFill>
                  <a:srgbClr val="002060"/>
                </a:solidFill>
                <a:latin typeface="Calibri" panose="020F0502020204030204" pitchFamily="34" charset="0"/>
                <a:ea typeface="Calibri"/>
                <a:cs typeface="Calibri" panose="020F0502020204030204" pitchFamily="34" charset="0"/>
              </a:rPr>
              <a:t>ambitieux</a:t>
            </a:r>
            <a:r>
              <a:rPr lang="nl-NL" sz="2133" dirty="0">
                <a:solidFill>
                  <a:srgbClr val="002060"/>
                </a:solidFill>
                <a:latin typeface="Calibri" panose="020F0502020204030204" pitchFamily="34" charset="0"/>
                <a:ea typeface="Calibri"/>
                <a:cs typeface="Calibri" panose="020F0502020204030204" pitchFamily="34" charset="0"/>
              </a:rPr>
              <a:t> </a:t>
            </a:r>
            <a:r>
              <a:rPr lang="nl-NL" sz="2133" dirty="0" err="1">
                <a:solidFill>
                  <a:srgbClr val="002060"/>
                </a:solidFill>
                <a:latin typeface="Calibri" panose="020F0502020204030204" pitchFamily="34" charset="0"/>
                <a:ea typeface="Calibri"/>
                <a:cs typeface="Calibri" panose="020F0502020204030204" pitchFamily="34" charset="0"/>
              </a:rPr>
              <a:t>qui</a:t>
            </a:r>
            <a:r>
              <a:rPr lang="nl-NL" sz="2133" dirty="0">
                <a:solidFill>
                  <a:srgbClr val="002060"/>
                </a:solidFill>
                <a:latin typeface="Calibri" panose="020F0502020204030204" pitchFamily="34" charset="0"/>
                <a:ea typeface="Calibri"/>
                <a:cs typeface="Calibri" panose="020F0502020204030204" pitchFamily="34" charset="0"/>
              </a:rPr>
              <a:t> a </a:t>
            </a:r>
            <a:r>
              <a:rPr lang="nl-NL" sz="2133" dirty="0" err="1">
                <a:solidFill>
                  <a:srgbClr val="002060"/>
                </a:solidFill>
                <a:latin typeface="Calibri" panose="020F0502020204030204" pitchFamily="34" charset="0"/>
                <a:ea typeface="Calibri"/>
                <a:cs typeface="Calibri" panose="020F0502020204030204" pitchFamily="34" charset="0"/>
              </a:rPr>
              <a:t>un</a:t>
            </a:r>
            <a:r>
              <a:rPr lang="nl-NL" sz="2133" dirty="0">
                <a:solidFill>
                  <a:srgbClr val="002060"/>
                </a:solidFill>
                <a:latin typeface="Calibri" panose="020F0502020204030204" pitchFamily="34" charset="0"/>
                <a:ea typeface="Calibri"/>
                <a:cs typeface="Calibri" panose="020F0502020204030204" pitchFamily="34" charset="0"/>
              </a:rPr>
              <a:t> focus particulier </a:t>
            </a:r>
            <a:r>
              <a:rPr lang="nl-NL" sz="2133" dirty="0" err="1">
                <a:solidFill>
                  <a:srgbClr val="002060"/>
                </a:solidFill>
                <a:latin typeface="Calibri" panose="020F0502020204030204" pitchFamily="34" charset="0"/>
                <a:ea typeface="Calibri"/>
                <a:cs typeface="Calibri" panose="020F0502020204030204" pitchFamily="34" charset="0"/>
              </a:rPr>
              <a:t>sur</a:t>
            </a:r>
            <a:r>
              <a:rPr lang="nl-NL" sz="2133" dirty="0">
                <a:solidFill>
                  <a:srgbClr val="002060"/>
                </a:solidFill>
                <a:latin typeface="Calibri" panose="020F0502020204030204" pitchFamily="34" charset="0"/>
                <a:ea typeface="Calibri"/>
                <a:cs typeface="Calibri" panose="020F0502020204030204" pitchFamily="34" charset="0"/>
              </a:rPr>
              <a:t> la </a:t>
            </a:r>
            <a:r>
              <a:rPr lang="nl-NL" sz="2133" dirty="0" err="1">
                <a:solidFill>
                  <a:srgbClr val="002060"/>
                </a:solidFill>
                <a:latin typeface="Calibri" panose="020F0502020204030204" pitchFamily="34" charset="0"/>
                <a:ea typeface="Calibri"/>
                <a:cs typeface="Calibri" panose="020F0502020204030204" pitchFamily="34" charset="0"/>
              </a:rPr>
              <a:t>logistique</a:t>
            </a:r>
            <a:r>
              <a:rPr lang="nl-NL" sz="2133" dirty="0">
                <a:solidFill>
                  <a:srgbClr val="002060"/>
                </a:solidFill>
                <a:latin typeface="Calibri" panose="020F0502020204030204" pitchFamily="34" charset="0"/>
                <a:ea typeface="Calibri"/>
                <a:cs typeface="Calibri" panose="020F0502020204030204" pitchFamily="34" charset="0"/>
              </a:rPr>
              <a:t> </a:t>
            </a:r>
            <a:r>
              <a:rPr lang="nl-NL" sz="2133" dirty="0" err="1">
                <a:solidFill>
                  <a:srgbClr val="002060"/>
                </a:solidFill>
                <a:latin typeface="Calibri" panose="020F0502020204030204" pitchFamily="34" charset="0"/>
                <a:ea typeface="Calibri"/>
                <a:cs typeface="Calibri" panose="020F0502020204030204" pitchFamily="34" charset="0"/>
              </a:rPr>
              <a:t>urbaine</a:t>
            </a:r>
            <a:endParaRPr lang="nl-NL" sz="2133" dirty="0">
              <a:solidFill>
                <a:srgbClr val="002060"/>
              </a:solidFill>
              <a:latin typeface="Calibri" panose="020F0502020204030204" pitchFamily="34" charset="0"/>
              <a:ea typeface="Calibri"/>
              <a:cs typeface="Calibri" panose="020F0502020204030204" pitchFamily="34" charset="0"/>
            </a:endParaRPr>
          </a:p>
          <a:p>
            <a:pPr marL="380990" indent="-380990">
              <a:spcBef>
                <a:spcPts val="800"/>
              </a:spcBef>
              <a:buFont typeface="Arial" panose="020B0604020202020204" pitchFamily="34" charset="0"/>
              <a:buChar char="•"/>
            </a:pPr>
            <a:r>
              <a:rPr lang="nl-NL" sz="2133" b="1" dirty="0">
                <a:solidFill>
                  <a:srgbClr val="002060"/>
                </a:solidFill>
                <a:latin typeface="Calibri" panose="020F0502020204030204" pitchFamily="34" charset="0"/>
                <a:ea typeface="Calibri"/>
                <a:cs typeface="Calibri" panose="020F0502020204030204" pitchFamily="34" charset="0"/>
              </a:rPr>
              <a:t>Impact</a:t>
            </a:r>
            <a:r>
              <a:rPr lang="nl-NL" sz="2133" dirty="0">
                <a:solidFill>
                  <a:srgbClr val="002060"/>
                </a:solidFill>
                <a:latin typeface="Calibri" panose="020F0502020204030204" pitchFamily="34" charset="0"/>
                <a:ea typeface="Calibri"/>
                <a:cs typeface="Calibri" panose="020F0502020204030204" pitchFamily="34" charset="0"/>
              </a:rPr>
              <a:t> important du </a:t>
            </a:r>
            <a:r>
              <a:rPr lang="nl-NL" sz="2133" b="1" dirty="0">
                <a:solidFill>
                  <a:srgbClr val="002060"/>
                </a:solidFill>
                <a:latin typeface="Calibri" panose="020F0502020204030204" pitchFamily="34" charset="0"/>
                <a:ea typeface="Calibri"/>
                <a:cs typeface="Calibri" panose="020F0502020204030204" pitchFamily="34" charset="0"/>
              </a:rPr>
              <a:t>corridor</a:t>
            </a:r>
            <a:r>
              <a:rPr lang="nl-NL" sz="2133" dirty="0">
                <a:solidFill>
                  <a:srgbClr val="002060"/>
                </a:solidFill>
                <a:latin typeface="Calibri" panose="020F0502020204030204" pitchFamily="34" charset="0"/>
                <a:ea typeface="Calibri"/>
                <a:cs typeface="Calibri" panose="020F0502020204030204" pitchFamily="34" charset="0"/>
              </a:rPr>
              <a:t> de flux de fret (TEN-T) </a:t>
            </a:r>
            <a:r>
              <a:rPr lang="nl-NL" sz="2133" dirty="0" err="1">
                <a:solidFill>
                  <a:srgbClr val="002060"/>
                </a:solidFill>
                <a:latin typeface="Calibri" panose="020F0502020204030204" pitchFamily="34" charset="0"/>
                <a:ea typeface="Calibri"/>
                <a:cs typeface="Calibri" panose="020F0502020204030204" pitchFamily="34" charset="0"/>
              </a:rPr>
              <a:t>surtout</a:t>
            </a:r>
            <a:r>
              <a:rPr lang="nl-NL" sz="2133" dirty="0">
                <a:solidFill>
                  <a:srgbClr val="002060"/>
                </a:solidFill>
                <a:latin typeface="Calibri" panose="020F0502020204030204" pitchFamily="34" charset="0"/>
                <a:ea typeface="Calibri"/>
                <a:cs typeface="Calibri" panose="020F0502020204030204" pitchFamily="34" charset="0"/>
              </a:rPr>
              <a:t> au niveau de </a:t>
            </a:r>
            <a:r>
              <a:rPr lang="nl-NL" sz="2133" dirty="0" err="1">
                <a:solidFill>
                  <a:srgbClr val="002060"/>
                </a:solidFill>
                <a:latin typeface="Calibri" panose="020F0502020204030204" pitchFamily="34" charset="0"/>
                <a:ea typeface="Calibri"/>
                <a:cs typeface="Calibri" panose="020F0502020204030204" pitchFamily="34" charset="0"/>
              </a:rPr>
              <a:t>l’agglomération</a:t>
            </a:r>
            <a:r>
              <a:rPr lang="nl-NL" sz="2133" dirty="0">
                <a:solidFill>
                  <a:srgbClr val="002060"/>
                </a:solidFill>
                <a:latin typeface="Calibri" panose="020F0502020204030204" pitchFamily="34" charset="0"/>
                <a:ea typeface="Calibri"/>
                <a:cs typeface="Calibri" panose="020F0502020204030204" pitchFamily="34" charset="0"/>
              </a:rPr>
              <a:t> et dans </a:t>
            </a:r>
            <a:r>
              <a:rPr lang="nl-NL" sz="2133" dirty="0" err="1">
                <a:solidFill>
                  <a:srgbClr val="002060"/>
                </a:solidFill>
                <a:latin typeface="Calibri" panose="020F0502020204030204" pitchFamily="34" charset="0"/>
                <a:ea typeface="Calibri"/>
                <a:cs typeface="Calibri" panose="020F0502020204030204" pitchFamily="34" charset="0"/>
              </a:rPr>
              <a:t>le</a:t>
            </a:r>
            <a:r>
              <a:rPr lang="nl-NL" sz="2133" dirty="0">
                <a:solidFill>
                  <a:srgbClr val="002060"/>
                </a:solidFill>
                <a:latin typeface="Calibri" panose="020F0502020204030204" pitchFamily="34" charset="0"/>
                <a:ea typeface="Calibri"/>
                <a:cs typeface="Calibri" panose="020F0502020204030204" pitchFamily="34" charset="0"/>
              </a:rPr>
              <a:t> corridor lui-</a:t>
            </a:r>
            <a:r>
              <a:rPr lang="nl-NL" sz="2133" dirty="0" err="1">
                <a:solidFill>
                  <a:srgbClr val="002060"/>
                </a:solidFill>
                <a:latin typeface="Calibri" panose="020F0502020204030204" pitchFamily="34" charset="0"/>
                <a:ea typeface="Calibri"/>
                <a:cs typeface="Calibri" panose="020F0502020204030204" pitchFamily="34" charset="0"/>
              </a:rPr>
              <a:t>même</a:t>
            </a:r>
            <a:endParaRPr lang="nl-NL" sz="2133" b="1" dirty="0">
              <a:solidFill>
                <a:srgbClr val="002060"/>
              </a:solidFill>
              <a:latin typeface="Calibri" panose="020F0502020204030204" pitchFamily="34" charset="0"/>
              <a:ea typeface="Calibri"/>
              <a:cs typeface="Calibri" panose="020F0502020204030204" pitchFamily="34" charset="0"/>
            </a:endParaRPr>
          </a:p>
          <a:p>
            <a:pPr marL="380990" indent="-380990">
              <a:spcBef>
                <a:spcPts val="800"/>
              </a:spcBef>
              <a:buFont typeface="Arial" panose="020B0604020202020204" pitchFamily="34" charset="0"/>
              <a:buChar char="•"/>
            </a:pPr>
            <a:r>
              <a:rPr lang="nl-NL" sz="2133" b="1" dirty="0" err="1">
                <a:solidFill>
                  <a:srgbClr val="002060"/>
                </a:solidFill>
                <a:latin typeface="Calibri" panose="020F0502020204030204" pitchFamily="34" charset="0"/>
                <a:ea typeface="Calibri"/>
                <a:cs typeface="Calibri" panose="020F0502020204030204" pitchFamily="34" charset="0"/>
              </a:rPr>
              <a:t>Contraintes</a:t>
            </a:r>
            <a:r>
              <a:rPr lang="nl-NL" sz="2133" b="1" dirty="0">
                <a:solidFill>
                  <a:srgbClr val="002060"/>
                </a:solidFill>
                <a:latin typeface="Calibri" panose="020F0502020204030204" pitchFamily="34" charset="0"/>
                <a:ea typeface="Calibri"/>
                <a:cs typeface="Calibri" panose="020F0502020204030204" pitchFamily="34" charset="0"/>
              </a:rPr>
              <a:t> </a:t>
            </a:r>
            <a:r>
              <a:rPr lang="nl-NL" sz="2133" b="1" dirty="0" err="1">
                <a:solidFill>
                  <a:srgbClr val="002060"/>
                </a:solidFill>
                <a:latin typeface="Calibri" panose="020F0502020204030204" pitchFamily="34" charset="0"/>
                <a:ea typeface="Calibri"/>
                <a:cs typeface="Calibri" panose="020F0502020204030204" pitchFamily="34" charset="0"/>
              </a:rPr>
              <a:t>spatiales</a:t>
            </a:r>
            <a:r>
              <a:rPr lang="nl-NL" sz="2133" b="1" dirty="0">
                <a:solidFill>
                  <a:srgbClr val="002060"/>
                </a:solidFill>
                <a:latin typeface="Calibri" panose="020F0502020204030204" pitchFamily="34" charset="0"/>
                <a:ea typeface="Calibri"/>
                <a:cs typeface="Calibri" panose="020F0502020204030204" pitchFamily="34" charset="0"/>
              </a:rPr>
              <a:t>, report </a:t>
            </a:r>
            <a:r>
              <a:rPr lang="nl-NL" sz="2133" b="1" dirty="0" err="1">
                <a:solidFill>
                  <a:srgbClr val="002060"/>
                </a:solidFill>
                <a:latin typeface="Calibri" panose="020F0502020204030204" pitchFamily="34" charset="0"/>
                <a:ea typeface="Calibri"/>
                <a:cs typeface="Calibri" panose="020F0502020204030204" pitchFamily="34" charset="0"/>
              </a:rPr>
              <a:t>modal</a:t>
            </a:r>
            <a:r>
              <a:rPr lang="nl-NL" sz="2133" b="1" dirty="0">
                <a:solidFill>
                  <a:srgbClr val="002060"/>
                </a:solidFill>
                <a:latin typeface="Calibri" panose="020F0502020204030204" pitchFamily="34" charset="0"/>
                <a:ea typeface="Calibri"/>
                <a:cs typeface="Calibri" panose="020F0502020204030204" pitchFamily="34" charset="0"/>
              </a:rPr>
              <a:t> </a:t>
            </a:r>
            <a:r>
              <a:rPr lang="nl-NL" sz="2133" b="1" dirty="0" err="1">
                <a:solidFill>
                  <a:srgbClr val="002060"/>
                </a:solidFill>
                <a:latin typeface="Calibri" panose="020F0502020204030204" pitchFamily="34" charset="0"/>
                <a:ea typeface="Calibri"/>
                <a:cs typeface="Calibri" panose="020F0502020204030204" pitchFamily="34" charset="0"/>
              </a:rPr>
              <a:t>fer</a:t>
            </a:r>
            <a:r>
              <a:rPr lang="nl-NL" sz="2133" b="1" dirty="0">
                <a:solidFill>
                  <a:srgbClr val="002060"/>
                </a:solidFill>
                <a:latin typeface="Calibri" panose="020F0502020204030204" pitchFamily="34" charset="0"/>
                <a:ea typeface="Calibri"/>
                <a:cs typeface="Calibri" panose="020F0502020204030204" pitchFamily="34" charset="0"/>
              </a:rPr>
              <a:t> et </a:t>
            </a:r>
            <a:r>
              <a:rPr lang="nl-NL" sz="2133" b="1" dirty="0" err="1">
                <a:solidFill>
                  <a:srgbClr val="002060"/>
                </a:solidFill>
                <a:latin typeface="Calibri" panose="020F0502020204030204" pitchFamily="34" charset="0"/>
                <a:ea typeface="Calibri"/>
                <a:cs typeface="Calibri" panose="020F0502020204030204" pitchFamily="34" charset="0"/>
              </a:rPr>
              <a:t>voie</a:t>
            </a:r>
            <a:r>
              <a:rPr lang="nl-NL" sz="2133" b="1" dirty="0">
                <a:solidFill>
                  <a:srgbClr val="002060"/>
                </a:solidFill>
                <a:latin typeface="Calibri" panose="020F0502020204030204" pitchFamily="34" charset="0"/>
                <a:ea typeface="Calibri"/>
                <a:cs typeface="Calibri" panose="020F0502020204030204" pitchFamily="34" charset="0"/>
              </a:rPr>
              <a:t> </a:t>
            </a:r>
            <a:r>
              <a:rPr lang="nl-NL" sz="2133" b="1" dirty="0" err="1">
                <a:solidFill>
                  <a:srgbClr val="002060"/>
                </a:solidFill>
                <a:latin typeface="Calibri" panose="020F0502020204030204" pitchFamily="34" charset="0"/>
                <a:ea typeface="Calibri"/>
                <a:cs typeface="Calibri" panose="020F0502020204030204" pitchFamily="34" charset="0"/>
              </a:rPr>
              <a:t>d’eau</a:t>
            </a:r>
            <a:r>
              <a:rPr lang="nl-NL" sz="2133" b="1" dirty="0">
                <a:solidFill>
                  <a:srgbClr val="002060"/>
                </a:solidFill>
                <a:latin typeface="Calibri" panose="020F0502020204030204" pitchFamily="34" charset="0"/>
                <a:ea typeface="Calibri"/>
                <a:cs typeface="Calibri" panose="020F0502020204030204" pitchFamily="34" charset="0"/>
              </a:rPr>
              <a:t>, </a:t>
            </a:r>
            <a:r>
              <a:rPr lang="nl-NL" sz="2133" b="1" dirty="0" err="1">
                <a:solidFill>
                  <a:srgbClr val="002060"/>
                </a:solidFill>
                <a:latin typeface="Calibri" panose="020F0502020204030204" pitchFamily="34" charset="0"/>
                <a:ea typeface="Calibri"/>
                <a:cs typeface="Calibri" panose="020F0502020204030204" pitchFamily="34" charset="0"/>
              </a:rPr>
              <a:t>financements</a:t>
            </a:r>
            <a:r>
              <a:rPr lang="nl-NL" sz="2133" b="1" dirty="0">
                <a:solidFill>
                  <a:srgbClr val="002060"/>
                </a:solidFill>
                <a:latin typeface="Calibri" panose="020F0502020204030204" pitchFamily="34" charset="0"/>
                <a:ea typeface="Calibri"/>
                <a:cs typeface="Calibri" panose="020F0502020204030204" pitchFamily="34" charset="0"/>
              </a:rPr>
              <a:t> </a:t>
            </a:r>
            <a:r>
              <a:rPr lang="nl-NL" sz="2133" dirty="0">
                <a:solidFill>
                  <a:srgbClr val="002060"/>
                </a:solidFill>
                <a:latin typeface="Calibri" panose="020F0502020204030204" pitchFamily="34" charset="0"/>
                <a:ea typeface="Calibri"/>
                <a:cs typeface="Calibri" panose="020F0502020204030204" pitchFamily="34" charset="0"/>
              </a:rPr>
              <a:t>: les </a:t>
            </a:r>
            <a:r>
              <a:rPr lang="nl-NL" sz="2133" dirty="0" err="1">
                <a:solidFill>
                  <a:srgbClr val="002060"/>
                </a:solidFill>
                <a:latin typeface="Calibri" panose="020F0502020204030204" pitchFamily="34" charset="0"/>
                <a:ea typeface="Calibri"/>
                <a:cs typeface="Calibri" panose="020F0502020204030204" pitchFamily="34" charset="0"/>
              </a:rPr>
              <a:t>trois</a:t>
            </a:r>
            <a:r>
              <a:rPr lang="nl-NL" sz="2133" dirty="0">
                <a:solidFill>
                  <a:srgbClr val="002060"/>
                </a:solidFill>
                <a:latin typeface="Calibri" panose="020F0502020204030204" pitchFamily="34" charset="0"/>
                <a:ea typeface="Calibri"/>
                <a:cs typeface="Calibri" panose="020F0502020204030204" pitchFamily="34" charset="0"/>
              </a:rPr>
              <a:t> </a:t>
            </a:r>
            <a:r>
              <a:rPr lang="nl-NL" sz="2133" b="1" dirty="0" err="1">
                <a:solidFill>
                  <a:srgbClr val="002060"/>
                </a:solidFill>
                <a:latin typeface="Calibri" panose="020F0502020204030204" pitchFamily="34" charset="0"/>
                <a:ea typeface="Calibri"/>
                <a:cs typeface="Calibri" panose="020F0502020204030204" pitchFamily="34" charset="0"/>
              </a:rPr>
              <a:t>défis</a:t>
            </a:r>
            <a:r>
              <a:rPr lang="nl-NL" sz="2133" dirty="0">
                <a:solidFill>
                  <a:srgbClr val="002060"/>
                </a:solidFill>
                <a:latin typeface="Calibri" panose="020F0502020204030204" pitchFamily="34" charset="0"/>
                <a:ea typeface="Calibri"/>
                <a:cs typeface="Calibri" panose="020F0502020204030204" pitchFamily="34" charset="0"/>
              </a:rPr>
              <a:t> </a:t>
            </a:r>
            <a:r>
              <a:rPr lang="nl-NL" sz="2133" dirty="0" err="1">
                <a:solidFill>
                  <a:srgbClr val="002060"/>
                </a:solidFill>
                <a:latin typeface="Calibri" panose="020F0502020204030204" pitchFamily="34" charset="0"/>
                <a:ea typeface="Calibri"/>
                <a:cs typeface="Calibri" panose="020F0502020204030204" pitchFamily="34" charset="0"/>
              </a:rPr>
              <a:t>majeurs</a:t>
            </a:r>
            <a:r>
              <a:rPr lang="nl-NL" sz="2133" dirty="0">
                <a:solidFill>
                  <a:srgbClr val="002060"/>
                </a:solidFill>
                <a:latin typeface="Calibri" panose="020F0502020204030204" pitchFamily="34" charset="0"/>
                <a:ea typeface="Calibri"/>
                <a:cs typeface="Calibri" panose="020F0502020204030204" pitchFamily="34" charset="0"/>
              </a:rPr>
              <a:t> dans les zones </a:t>
            </a:r>
            <a:r>
              <a:rPr lang="nl-NL" sz="2133" dirty="0" err="1">
                <a:solidFill>
                  <a:srgbClr val="002060"/>
                </a:solidFill>
                <a:latin typeface="Calibri" panose="020F0502020204030204" pitchFamily="34" charset="0"/>
                <a:ea typeface="Calibri"/>
                <a:cs typeface="Calibri" panose="020F0502020204030204" pitchFamily="34" charset="0"/>
              </a:rPr>
              <a:t>urbaines</a:t>
            </a:r>
            <a:r>
              <a:rPr lang="nl-NL" sz="2133" dirty="0">
                <a:solidFill>
                  <a:srgbClr val="002060"/>
                </a:solidFill>
                <a:latin typeface="Calibri" panose="020F0502020204030204" pitchFamily="34" charset="0"/>
                <a:ea typeface="Calibri"/>
                <a:cs typeface="Calibri" panose="020F0502020204030204" pitchFamily="34" charset="0"/>
              </a:rPr>
              <a:t> </a:t>
            </a:r>
            <a:r>
              <a:rPr lang="nl-NL" sz="2133" dirty="0" err="1">
                <a:solidFill>
                  <a:srgbClr val="002060"/>
                </a:solidFill>
                <a:latin typeface="Calibri" panose="020F0502020204030204" pitchFamily="34" charset="0"/>
                <a:ea typeface="Calibri"/>
                <a:cs typeface="Calibri" panose="020F0502020204030204" pitchFamily="34" charset="0"/>
              </a:rPr>
              <a:t>le</a:t>
            </a:r>
            <a:r>
              <a:rPr lang="nl-NL" sz="2133" dirty="0">
                <a:solidFill>
                  <a:srgbClr val="002060"/>
                </a:solidFill>
                <a:latin typeface="Calibri" panose="020F0502020204030204" pitchFamily="34" charset="0"/>
                <a:ea typeface="Calibri"/>
                <a:cs typeface="Calibri" panose="020F0502020204030204" pitchFamily="34" charset="0"/>
              </a:rPr>
              <a:t> long de </a:t>
            </a:r>
            <a:r>
              <a:rPr lang="nl-NL" sz="2133" dirty="0" err="1">
                <a:solidFill>
                  <a:srgbClr val="002060"/>
                </a:solidFill>
                <a:latin typeface="Calibri" panose="020F0502020204030204" pitchFamily="34" charset="0"/>
                <a:ea typeface="Calibri"/>
                <a:cs typeface="Calibri" panose="020F0502020204030204" pitchFamily="34" charset="0"/>
              </a:rPr>
              <a:t>ce</a:t>
            </a:r>
            <a:r>
              <a:rPr lang="nl-NL" sz="2133" dirty="0">
                <a:solidFill>
                  <a:srgbClr val="002060"/>
                </a:solidFill>
                <a:latin typeface="Calibri" panose="020F0502020204030204" pitchFamily="34" charset="0"/>
                <a:ea typeface="Calibri"/>
                <a:cs typeface="Calibri" panose="020F0502020204030204" pitchFamily="34" charset="0"/>
              </a:rPr>
              <a:t> corridor</a:t>
            </a:r>
          </a:p>
          <a:p>
            <a:pPr marL="380990" indent="-380990">
              <a:spcBef>
                <a:spcPts val="800"/>
              </a:spcBef>
              <a:buFont typeface="Arial" panose="020B0604020202020204" pitchFamily="34" charset="0"/>
              <a:buChar char="•"/>
            </a:pPr>
            <a:r>
              <a:rPr lang="nl-NL" sz="2133" dirty="0" err="1">
                <a:solidFill>
                  <a:srgbClr val="002060"/>
                </a:solidFill>
                <a:latin typeface="Calibri" panose="020F0502020204030204" pitchFamily="34" charset="0"/>
                <a:ea typeface="Calibri"/>
                <a:cs typeface="Calibri" panose="020F0502020204030204" pitchFamily="34" charset="0"/>
              </a:rPr>
              <a:t>Cela</a:t>
            </a:r>
            <a:r>
              <a:rPr lang="nl-NL" sz="2133" dirty="0">
                <a:solidFill>
                  <a:srgbClr val="002060"/>
                </a:solidFill>
                <a:latin typeface="Calibri" panose="020F0502020204030204" pitchFamily="34" charset="0"/>
                <a:ea typeface="Calibri"/>
                <a:cs typeface="Calibri" panose="020F0502020204030204" pitchFamily="34" charset="0"/>
              </a:rPr>
              <a:t> </a:t>
            </a:r>
            <a:r>
              <a:rPr lang="nl-NL" sz="2133" dirty="0" err="1">
                <a:solidFill>
                  <a:srgbClr val="002060"/>
                </a:solidFill>
                <a:latin typeface="Calibri" panose="020F0502020204030204" pitchFamily="34" charset="0"/>
                <a:ea typeface="Calibri"/>
                <a:cs typeface="Calibri" panose="020F0502020204030204" pitchFamily="34" charset="0"/>
              </a:rPr>
              <a:t>requiert</a:t>
            </a:r>
            <a:r>
              <a:rPr lang="nl-NL" sz="2133" dirty="0">
                <a:solidFill>
                  <a:srgbClr val="002060"/>
                </a:solidFill>
                <a:latin typeface="Calibri" panose="020F0502020204030204" pitchFamily="34" charset="0"/>
                <a:ea typeface="Calibri"/>
                <a:cs typeface="Calibri" panose="020F0502020204030204" pitchFamily="34" charset="0"/>
              </a:rPr>
              <a:t> </a:t>
            </a:r>
            <a:r>
              <a:rPr lang="nl-NL" sz="2133" dirty="0" err="1">
                <a:solidFill>
                  <a:srgbClr val="002060"/>
                </a:solidFill>
                <a:latin typeface="Calibri" panose="020F0502020204030204" pitchFamily="34" charset="0"/>
                <a:ea typeface="Calibri"/>
                <a:cs typeface="Calibri" panose="020F0502020204030204" pitchFamily="34" charset="0"/>
              </a:rPr>
              <a:t>une</a:t>
            </a:r>
            <a:r>
              <a:rPr lang="nl-NL" sz="2133" dirty="0">
                <a:solidFill>
                  <a:srgbClr val="002060"/>
                </a:solidFill>
                <a:latin typeface="Calibri" panose="020F0502020204030204" pitchFamily="34" charset="0"/>
                <a:ea typeface="Calibri"/>
                <a:cs typeface="Calibri" panose="020F0502020204030204" pitchFamily="34" charset="0"/>
              </a:rPr>
              <a:t> </a:t>
            </a:r>
            <a:r>
              <a:rPr lang="nl-NL" sz="2133" b="1" dirty="0">
                <a:solidFill>
                  <a:srgbClr val="002060"/>
                </a:solidFill>
                <a:latin typeface="Calibri" panose="020F0502020204030204" pitchFamily="34" charset="0"/>
                <a:ea typeface="Calibri"/>
                <a:cs typeface="Calibri" panose="020F0502020204030204" pitchFamily="34" charset="0"/>
              </a:rPr>
              <a:t>approche </a:t>
            </a:r>
            <a:r>
              <a:rPr lang="nl-NL" sz="2133" b="1" dirty="0" err="1">
                <a:solidFill>
                  <a:srgbClr val="002060"/>
                </a:solidFill>
                <a:latin typeface="Calibri" panose="020F0502020204030204" pitchFamily="34" charset="0"/>
                <a:ea typeface="Calibri"/>
                <a:cs typeface="Calibri" panose="020F0502020204030204" pitchFamily="34" charset="0"/>
              </a:rPr>
              <a:t>multi</a:t>
            </a:r>
            <a:r>
              <a:rPr lang="nl-NL" sz="2133" b="1" dirty="0">
                <a:solidFill>
                  <a:srgbClr val="002060"/>
                </a:solidFill>
                <a:latin typeface="Calibri" panose="020F0502020204030204" pitchFamily="34" charset="0"/>
                <a:ea typeface="Calibri"/>
                <a:cs typeface="Calibri" panose="020F0502020204030204" pitchFamily="34" charset="0"/>
              </a:rPr>
              <a:t>-niveau</a:t>
            </a:r>
          </a:p>
        </p:txBody>
      </p:sp>
    </p:spTree>
    <p:extLst>
      <p:ext uri="{BB962C8B-B14F-4D97-AF65-F5344CB8AC3E}">
        <p14:creationId xmlns:p14="http://schemas.microsoft.com/office/powerpoint/2010/main" val="3992683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E81DC8-42D4-4826-1012-9DA961225421}"/>
              </a:ext>
            </a:extLst>
          </p:cNvPr>
          <p:cNvSpPr>
            <a:spLocks noGrp="1"/>
          </p:cNvSpPr>
          <p:nvPr>
            <p:ph type="title"/>
          </p:nvPr>
        </p:nvSpPr>
        <p:spPr>
          <a:xfrm>
            <a:off x="779848" y="677060"/>
            <a:ext cx="8508016" cy="489132"/>
          </a:xfrm>
        </p:spPr>
        <p:txBody>
          <a:bodyPr/>
          <a:lstStyle/>
          <a:p>
            <a:pPr algn="ctr"/>
            <a:r>
              <a:rPr lang="fr-FR" dirty="0"/>
              <a:t> 5 Mécènes fondateurs :</a:t>
            </a:r>
          </a:p>
        </p:txBody>
      </p:sp>
      <p:pic>
        <p:nvPicPr>
          <p:cNvPr id="6" name="Image 5">
            <a:extLst>
              <a:ext uri="{FF2B5EF4-FFF2-40B4-BE49-F238E27FC236}">
                <a16:creationId xmlns:a16="http://schemas.microsoft.com/office/drawing/2014/main" id="{6539E0D9-9311-D142-FE19-14F4B5078FAD}"/>
              </a:ext>
            </a:extLst>
          </p:cNvPr>
          <p:cNvPicPr>
            <a:picLocks noChangeAspect="1"/>
          </p:cNvPicPr>
          <p:nvPr/>
        </p:nvPicPr>
        <p:blipFill>
          <a:blip r:embed="rId2"/>
          <a:stretch>
            <a:fillRect/>
          </a:stretch>
        </p:blipFill>
        <p:spPr>
          <a:xfrm>
            <a:off x="3546637" y="1287097"/>
            <a:ext cx="1974290" cy="1489377"/>
          </a:xfrm>
          <a:prstGeom prst="rect">
            <a:avLst/>
          </a:prstGeom>
        </p:spPr>
      </p:pic>
      <p:pic>
        <p:nvPicPr>
          <p:cNvPr id="8" name="Image 7">
            <a:extLst>
              <a:ext uri="{FF2B5EF4-FFF2-40B4-BE49-F238E27FC236}">
                <a16:creationId xmlns:a16="http://schemas.microsoft.com/office/drawing/2014/main" id="{DAB1F124-5F0F-2255-F83F-7DD7406D027D}"/>
              </a:ext>
            </a:extLst>
          </p:cNvPr>
          <p:cNvPicPr>
            <a:picLocks noChangeAspect="1"/>
          </p:cNvPicPr>
          <p:nvPr/>
        </p:nvPicPr>
        <p:blipFill>
          <a:blip r:embed="rId3"/>
          <a:stretch>
            <a:fillRect/>
          </a:stretch>
        </p:blipFill>
        <p:spPr>
          <a:xfrm>
            <a:off x="5517677" y="1776229"/>
            <a:ext cx="3101427" cy="679928"/>
          </a:xfrm>
          <a:prstGeom prst="rect">
            <a:avLst/>
          </a:prstGeom>
        </p:spPr>
      </p:pic>
      <p:pic>
        <p:nvPicPr>
          <p:cNvPr id="10" name="Image 9">
            <a:extLst>
              <a:ext uri="{FF2B5EF4-FFF2-40B4-BE49-F238E27FC236}">
                <a16:creationId xmlns:a16="http://schemas.microsoft.com/office/drawing/2014/main" id="{BD5D0D3C-438C-58C3-5C38-29FE8BBE6847}"/>
              </a:ext>
            </a:extLst>
          </p:cNvPr>
          <p:cNvPicPr>
            <a:picLocks noChangeAspect="1"/>
          </p:cNvPicPr>
          <p:nvPr/>
        </p:nvPicPr>
        <p:blipFill>
          <a:blip r:embed="rId4"/>
          <a:stretch>
            <a:fillRect/>
          </a:stretch>
        </p:blipFill>
        <p:spPr>
          <a:xfrm>
            <a:off x="328952" y="1703229"/>
            <a:ext cx="3063654" cy="633236"/>
          </a:xfrm>
          <a:prstGeom prst="rect">
            <a:avLst/>
          </a:prstGeom>
        </p:spPr>
      </p:pic>
      <p:sp>
        <p:nvSpPr>
          <p:cNvPr id="11" name="Titre 1">
            <a:extLst>
              <a:ext uri="{FF2B5EF4-FFF2-40B4-BE49-F238E27FC236}">
                <a16:creationId xmlns:a16="http://schemas.microsoft.com/office/drawing/2014/main" id="{08944394-6D15-F01A-8F45-908E829CECBA}"/>
              </a:ext>
            </a:extLst>
          </p:cNvPr>
          <p:cNvSpPr txBox="1">
            <a:spLocks/>
          </p:cNvSpPr>
          <p:nvPr/>
        </p:nvSpPr>
        <p:spPr>
          <a:xfrm>
            <a:off x="1316399" y="4414039"/>
            <a:ext cx="8508016" cy="7819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fr-FR" dirty="0"/>
              <a:t> 3 Mécènes partenaires :</a:t>
            </a:r>
          </a:p>
        </p:txBody>
      </p:sp>
      <p:pic>
        <p:nvPicPr>
          <p:cNvPr id="13" name="Image 12">
            <a:extLst>
              <a:ext uri="{FF2B5EF4-FFF2-40B4-BE49-F238E27FC236}">
                <a16:creationId xmlns:a16="http://schemas.microsoft.com/office/drawing/2014/main" id="{EA40097C-AAC4-10B8-CCBF-54FB2B45D599}"/>
              </a:ext>
            </a:extLst>
          </p:cNvPr>
          <p:cNvPicPr>
            <a:picLocks noChangeAspect="1"/>
          </p:cNvPicPr>
          <p:nvPr/>
        </p:nvPicPr>
        <p:blipFill>
          <a:blip r:embed="rId5"/>
          <a:stretch>
            <a:fillRect/>
          </a:stretch>
        </p:blipFill>
        <p:spPr>
          <a:xfrm>
            <a:off x="8003766" y="4585407"/>
            <a:ext cx="1883557" cy="1888313"/>
          </a:xfrm>
          <a:prstGeom prst="rect">
            <a:avLst/>
          </a:prstGeom>
        </p:spPr>
      </p:pic>
      <p:pic>
        <p:nvPicPr>
          <p:cNvPr id="15" name="Image 14">
            <a:extLst>
              <a:ext uri="{FF2B5EF4-FFF2-40B4-BE49-F238E27FC236}">
                <a16:creationId xmlns:a16="http://schemas.microsoft.com/office/drawing/2014/main" id="{7854B1C4-69FC-2CD2-5CAD-C2B6A91F9E9B}"/>
              </a:ext>
            </a:extLst>
          </p:cNvPr>
          <p:cNvPicPr>
            <a:picLocks noChangeAspect="1"/>
          </p:cNvPicPr>
          <p:nvPr/>
        </p:nvPicPr>
        <p:blipFill>
          <a:blip r:embed="rId6"/>
          <a:stretch>
            <a:fillRect/>
          </a:stretch>
        </p:blipFill>
        <p:spPr>
          <a:xfrm>
            <a:off x="3403221" y="4836521"/>
            <a:ext cx="3997039" cy="1363573"/>
          </a:xfrm>
          <a:prstGeom prst="rect">
            <a:avLst/>
          </a:prstGeom>
        </p:spPr>
      </p:pic>
      <p:pic>
        <p:nvPicPr>
          <p:cNvPr id="17" name="Image 16">
            <a:extLst>
              <a:ext uri="{FF2B5EF4-FFF2-40B4-BE49-F238E27FC236}">
                <a16:creationId xmlns:a16="http://schemas.microsoft.com/office/drawing/2014/main" id="{3859C6AF-BFD6-3BFA-D880-2773887C20F0}"/>
              </a:ext>
            </a:extLst>
          </p:cNvPr>
          <p:cNvPicPr>
            <a:picLocks noChangeAspect="1"/>
          </p:cNvPicPr>
          <p:nvPr/>
        </p:nvPicPr>
        <p:blipFill>
          <a:blip r:embed="rId7"/>
          <a:stretch>
            <a:fillRect/>
          </a:stretch>
        </p:blipFill>
        <p:spPr>
          <a:xfrm>
            <a:off x="711062" y="2751941"/>
            <a:ext cx="2425986" cy="3428999"/>
          </a:xfrm>
          <a:prstGeom prst="rect">
            <a:avLst/>
          </a:prstGeom>
        </p:spPr>
      </p:pic>
      <p:pic>
        <p:nvPicPr>
          <p:cNvPr id="4" name="Image 3">
            <a:extLst>
              <a:ext uri="{FF2B5EF4-FFF2-40B4-BE49-F238E27FC236}">
                <a16:creationId xmlns:a16="http://schemas.microsoft.com/office/drawing/2014/main" id="{FA92B8D0-C2A2-BDBD-A484-41F8B9368BA6}"/>
              </a:ext>
            </a:extLst>
          </p:cNvPr>
          <p:cNvPicPr>
            <a:picLocks noChangeAspect="1"/>
          </p:cNvPicPr>
          <p:nvPr/>
        </p:nvPicPr>
        <p:blipFill>
          <a:blip r:embed="rId8"/>
          <a:stretch>
            <a:fillRect/>
          </a:stretch>
        </p:blipFill>
        <p:spPr>
          <a:xfrm>
            <a:off x="8673638" y="1254527"/>
            <a:ext cx="2358548" cy="1573566"/>
          </a:xfrm>
          <a:prstGeom prst="rect">
            <a:avLst/>
          </a:prstGeom>
        </p:spPr>
      </p:pic>
      <p:pic>
        <p:nvPicPr>
          <p:cNvPr id="5" name="Image 4">
            <a:extLst>
              <a:ext uri="{FF2B5EF4-FFF2-40B4-BE49-F238E27FC236}">
                <a16:creationId xmlns:a16="http://schemas.microsoft.com/office/drawing/2014/main" id="{69115E2F-8F53-B3C3-8078-4CF311EB4227}"/>
              </a:ext>
            </a:extLst>
          </p:cNvPr>
          <p:cNvPicPr>
            <a:picLocks noChangeAspect="1"/>
          </p:cNvPicPr>
          <p:nvPr/>
        </p:nvPicPr>
        <p:blipFill>
          <a:blip r:embed="rId9"/>
          <a:stretch>
            <a:fillRect/>
          </a:stretch>
        </p:blipFill>
        <p:spPr>
          <a:xfrm>
            <a:off x="3993994" y="2784848"/>
            <a:ext cx="3253473" cy="1179956"/>
          </a:xfrm>
          <a:prstGeom prst="rect">
            <a:avLst/>
          </a:prstGeom>
        </p:spPr>
      </p:pic>
    </p:spTree>
    <p:extLst>
      <p:ext uri="{BB962C8B-B14F-4D97-AF65-F5344CB8AC3E}">
        <p14:creationId xmlns:p14="http://schemas.microsoft.com/office/powerpoint/2010/main" val="3061513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8F7F4-A04B-A34C-E026-4A8694C3C06E}"/>
            </a:ext>
          </a:extLst>
        </p:cNvPr>
        <p:cNvGrpSpPr/>
        <p:nvPr/>
      </p:nvGrpSpPr>
      <p:grpSpPr>
        <a:xfrm>
          <a:off x="0" y="0"/>
          <a:ext cx="0" cy="0"/>
          <a:chOff x="0" y="0"/>
          <a:chExt cx="0" cy="0"/>
        </a:xfrm>
      </p:grpSpPr>
      <p:pic>
        <p:nvPicPr>
          <p:cNvPr id="3" name="Tijdelijke aanduiding voor inhoud 2">
            <a:extLst>
              <a:ext uri="{FF2B5EF4-FFF2-40B4-BE49-F238E27FC236}">
                <a16:creationId xmlns:a16="http://schemas.microsoft.com/office/drawing/2014/main" id="{B01B4A6E-E080-4DFD-11BA-2EC17F7EE103}"/>
              </a:ext>
            </a:extLst>
          </p:cNvPr>
          <p:cNvPicPr>
            <a:picLocks noGrp="1" noChangeAspect="1"/>
          </p:cNvPicPr>
          <p:nvPr>
            <p:ph idx="1"/>
          </p:nvPr>
        </p:nvPicPr>
        <p:blipFill>
          <a:blip r:embed="rId3"/>
          <a:srcRect l="10069" r="5354"/>
          <a:stretch/>
        </p:blipFill>
        <p:spPr>
          <a:xfrm>
            <a:off x="6504331" y="982084"/>
            <a:ext cx="5306456" cy="5439269"/>
          </a:xfrm>
          <a:prstGeom prst="flowChartConnector">
            <a:avLst/>
          </a:prstGeom>
        </p:spPr>
      </p:pic>
      <mc:AlternateContent xmlns:mc="http://schemas.openxmlformats.org/markup-compatibility/2006" xmlns:p14="http://schemas.microsoft.com/office/powerpoint/2010/main">
        <mc:Choice Requires="p14">
          <p:contentPart p14:bwMode="auto" r:id="rId4">
            <p14:nvContentPartPr>
              <p14:cNvPr id="10" name="Inkt 9">
                <a:extLst>
                  <a:ext uri="{FF2B5EF4-FFF2-40B4-BE49-F238E27FC236}">
                    <a16:creationId xmlns:a16="http://schemas.microsoft.com/office/drawing/2014/main" id="{9D3F6121-1055-BA39-04E0-C7C2C4E0DB1B}"/>
                  </a:ext>
                </a:extLst>
              </p14:cNvPr>
              <p14:cNvContentPartPr/>
              <p14:nvPr/>
            </p14:nvContentPartPr>
            <p14:xfrm>
              <a:off x="7183859" y="1332324"/>
              <a:ext cx="726120" cy="668520"/>
            </p14:xfrm>
          </p:contentPart>
        </mc:Choice>
        <mc:Fallback xmlns="">
          <p:pic>
            <p:nvPicPr>
              <p:cNvPr id="10" name="Inkt 9">
                <a:extLst>
                  <a:ext uri="{FF2B5EF4-FFF2-40B4-BE49-F238E27FC236}">
                    <a16:creationId xmlns:a16="http://schemas.microsoft.com/office/drawing/2014/main" id="{9D3F6121-1055-BA39-04E0-C7C2C4E0DB1B}"/>
                  </a:ext>
                </a:extLst>
              </p:cNvPr>
              <p:cNvPicPr/>
              <p:nvPr/>
            </p:nvPicPr>
            <p:blipFill>
              <a:blip r:embed="rId5"/>
              <a:stretch>
                <a:fillRect/>
              </a:stretch>
            </p:blipFill>
            <p:spPr>
              <a:xfrm>
                <a:off x="7174859" y="1323324"/>
                <a:ext cx="743760" cy="686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t 7">
                <a:extLst>
                  <a:ext uri="{FF2B5EF4-FFF2-40B4-BE49-F238E27FC236}">
                    <a16:creationId xmlns:a16="http://schemas.microsoft.com/office/drawing/2014/main" id="{6D48179E-83C0-5201-1853-33CE76CC41B8}"/>
                  </a:ext>
                </a:extLst>
              </p14:cNvPr>
              <p14:cNvContentPartPr/>
              <p14:nvPr/>
            </p14:nvContentPartPr>
            <p14:xfrm>
              <a:off x="1438481" y="4382701"/>
              <a:ext cx="360" cy="360"/>
            </p14:xfrm>
          </p:contentPart>
        </mc:Choice>
        <mc:Fallback xmlns="">
          <p:pic>
            <p:nvPicPr>
              <p:cNvPr id="8" name="Inkt 7">
                <a:extLst>
                  <a:ext uri="{FF2B5EF4-FFF2-40B4-BE49-F238E27FC236}">
                    <a16:creationId xmlns:a16="http://schemas.microsoft.com/office/drawing/2014/main" id="{6D48179E-83C0-5201-1853-33CE76CC41B8}"/>
                  </a:ext>
                </a:extLst>
              </p:cNvPr>
              <p:cNvPicPr/>
              <p:nvPr/>
            </p:nvPicPr>
            <p:blipFill>
              <a:blip r:embed="rId7"/>
              <a:stretch>
                <a:fillRect/>
              </a:stretch>
            </p:blipFill>
            <p:spPr>
              <a:xfrm>
                <a:off x="1429481" y="4373701"/>
                <a:ext cx="18000" cy="18000"/>
              </a:xfrm>
              <a:prstGeom prst="rect">
                <a:avLst/>
              </a:prstGeom>
            </p:spPr>
          </p:pic>
        </mc:Fallback>
      </mc:AlternateContent>
      <p:pic>
        <p:nvPicPr>
          <p:cNvPr id="2" name="Afbeelding 4">
            <a:extLst>
              <a:ext uri="{FF2B5EF4-FFF2-40B4-BE49-F238E27FC236}">
                <a16:creationId xmlns:a16="http://schemas.microsoft.com/office/drawing/2014/main" id="{3C05F13A-054F-FF41-0DF0-0EE8CD4055BA}"/>
              </a:ext>
            </a:extLst>
          </p:cNvPr>
          <p:cNvPicPr>
            <a:picLocks noChangeAspect="1"/>
          </p:cNvPicPr>
          <p:nvPr/>
        </p:nvPicPr>
        <p:blipFill>
          <a:blip r:embed="rId8"/>
          <a:srcRect l="29719" t="1920" r="15082" b="6031"/>
          <a:stretch/>
        </p:blipFill>
        <p:spPr>
          <a:xfrm>
            <a:off x="6553923" y="380555"/>
            <a:ext cx="5638077" cy="6040799"/>
          </a:xfrm>
          <a:prstGeom prst="rect">
            <a:avLst/>
          </a:prstGeom>
          <a:ln>
            <a:noFill/>
          </a:ln>
          <a:effectLst>
            <a:softEdge rad="112500"/>
          </a:effectLst>
        </p:spPr>
      </p:pic>
      <p:sp>
        <p:nvSpPr>
          <p:cNvPr id="4" name="Titel 3">
            <a:extLst>
              <a:ext uri="{FF2B5EF4-FFF2-40B4-BE49-F238E27FC236}">
                <a16:creationId xmlns:a16="http://schemas.microsoft.com/office/drawing/2014/main" id="{75085572-E8F7-FEE5-33C0-15E901DFB221}"/>
              </a:ext>
            </a:extLst>
          </p:cNvPr>
          <p:cNvSpPr>
            <a:spLocks noGrp="1"/>
          </p:cNvSpPr>
          <p:nvPr>
            <p:ph type="title"/>
          </p:nvPr>
        </p:nvSpPr>
        <p:spPr>
          <a:xfrm>
            <a:off x="251097" y="206714"/>
            <a:ext cx="10449984" cy="656591"/>
          </a:xfrm>
        </p:spPr>
        <p:txBody>
          <a:bodyPr>
            <a:normAutofit fontScale="90000"/>
          </a:bodyPr>
          <a:lstStyle/>
          <a:p>
            <a:r>
              <a:rPr lang="nl-NL" sz="4000" dirty="0"/>
              <a:t>Corridors en Hollande-</a:t>
            </a:r>
            <a:r>
              <a:rPr lang="nl-NL" sz="4000" dirty="0" err="1"/>
              <a:t>Sud</a:t>
            </a:r>
            <a:endParaRPr lang="nl-NL" sz="4000" dirty="0"/>
          </a:p>
        </p:txBody>
      </p:sp>
      <p:pic>
        <p:nvPicPr>
          <p:cNvPr id="7" name="Afbeelding 6">
            <a:extLst>
              <a:ext uri="{FF2B5EF4-FFF2-40B4-BE49-F238E27FC236}">
                <a16:creationId xmlns:a16="http://schemas.microsoft.com/office/drawing/2014/main" id="{D9A6DA52-C121-1568-B277-224DBDDA523F}"/>
              </a:ext>
            </a:extLst>
          </p:cNvPr>
          <p:cNvPicPr>
            <a:picLocks noChangeAspect="1"/>
          </p:cNvPicPr>
          <p:nvPr/>
        </p:nvPicPr>
        <p:blipFill>
          <a:blip r:embed="rId9"/>
          <a:srcRect l="9927" t="16074" r="4584"/>
          <a:stretch/>
        </p:blipFill>
        <p:spPr>
          <a:xfrm>
            <a:off x="1" y="1187061"/>
            <a:ext cx="6698935" cy="4565001"/>
          </a:xfrm>
          <a:prstGeom prst="rect">
            <a:avLst/>
          </a:prstGeom>
          <a:ln>
            <a:noFill/>
          </a:ln>
          <a:effectLst>
            <a:softEdge rad="112500"/>
          </a:effectLst>
        </p:spPr>
      </p:pic>
      <p:sp>
        <p:nvSpPr>
          <p:cNvPr id="5" name="Titel 1">
            <a:extLst>
              <a:ext uri="{FF2B5EF4-FFF2-40B4-BE49-F238E27FC236}">
                <a16:creationId xmlns:a16="http://schemas.microsoft.com/office/drawing/2014/main" id="{01ECE53D-7E66-219F-B09B-396633A2D3B8}"/>
              </a:ext>
            </a:extLst>
          </p:cNvPr>
          <p:cNvSpPr txBox="1">
            <a:spLocks/>
          </p:cNvSpPr>
          <p:nvPr/>
        </p:nvSpPr>
        <p:spPr>
          <a:xfrm>
            <a:off x="7648360" y="3183291"/>
            <a:ext cx="1071000" cy="217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b="1" dirty="0"/>
              <a:t>Rotterdam</a:t>
            </a:r>
            <a:endParaRPr lang="nl-NL" sz="1200" dirty="0"/>
          </a:p>
        </p:txBody>
      </p:sp>
    </p:spTree>
    <p:extLst>
      <p:ext uri="{BB962C8B-B14F-4D97-AF65-F5344CB8AC3E}">
        <p14:creationId xmlns:p14="http://schemas.microsoft.com/office/powerpoint/2010/main" val="299953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FEFDFB9-A64D-4576-B4F5-DA872BF001D9}"/>
              </a:ext>
            </a:extLst>
          </p:cNvPr>
          <p:cNvSpPr>
            <a:spLocks noGrp="1"/>
          </p:cNvSpPr>
          <p:nvPr>
            <p:ph type="title"/>
          </p:nvPr>
        </p:nvSpPr>
        <p:spPr>
          <a:xfrm>
            <a:off x="367940" y="344907"/>
            <a:ext cx="10449984" cy="656591"/>
          </a:xfrm>
        </p:spPr>
        <p:txBody>
          <a:bodyPr>
            <a:normAutofit/>
          </a:bodyPr>
          <a:lstStyle/>
          <a:p>
            <a:r>
              <a:rPr lang="nl-NL" b="1" dirty="0" err="1"/>
              <a:t>L’espace</a:t>
            </a:r>
            <a:r>
              <a:rPr lang="nl-NL" b="1" dirty="0"/>
              <a:t> </a:t>
            </a:r>
            <a:r>
              <a:rPr lang="nl-NL" b="1" dirty="0" err="1"/>
              <a:t>est</a:t>
            </a:r>
            <a:r>
              <a:rPr lang="nl-NL" b="1" dirty="0"/>
              <a:t> </a:t>
            </a:r>
            <a:r>
              <a:rPr lang="nl-NL" b="1" dirty="0" err="1"/>
              <a:t>limité</a:t>
            </a:r>
            <a:endParaRPr lang="nl-NL" b="1" dirty="0"/>
          </a:p>
        </p:txBody>
      </p:sp>
      <p:pic>
        <p:nvPicPr>
          <p:cNvPr id="6" name="Afbeelding 5">
            <a:extLst>
              <a:ext uri="{FF2B5EF4-FFF2-40B4-BE49-F238E27FC236}">
                <a16:creationId xmlns:a16="http://schemas.microsoft.com/office/drawing/2014/main" id="{F15F6AC3-5FA1-45D1-95BD-C2F115D48A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38" t="2903" r="1416" b="2525"/>
          <a:stretch/>
        </p:blipFill>
        <p:spPr>
          <a:xfrm>
            <a:off x="483161" y="1404258"/>
            <a:ext cx="5990811" cy="4339231"/>
          </a:xfrm>
          <a:prstGeom prst="rect">
            <a:avLst/>
          </a:prstGeom>
        </p:spPr>
      </p:pic>
      <p:pic>
        <p:nvPicPr>
          <p:cNvPr id="7" name="Afbeelding 6">
            <a:extLst>
              <a:ext uri="{FF2B5EF4-FFF2-40B4-BE49-F238E27FC236}">
                <a16:creationId xmlns:a16="http://schemas.microsoft.com/office/drawing/2014/main" id="{0CA65CEE-FA6A-44FF-BB81-6EF433E1FE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43" t="1993" r="3441" b="1993"/>
          <a:stretch/>
        </p:blipFill>
        <p:spPr>
          <a:xfrm>
            <a:off x="5848384" y="1255327"/>
            <a:ext cx="5860456" cy="4250973"/>
          </a:xfrm>
          <a:prstGeom prst="rect">
            <a:avLst/>
          </a:prstGeom>
        </p:spPr>
      </p:pic>
      <p:sp>
        <p:nvSpPr>
          <p:cNvPr id="8" name="Tekstvak 7">
            <a:extLst>
              <a:ext uri="{FF2B5EF4-FFF2-40B4-BE49-F238E27FC236}">
                <a16:creationId xmlns:a16="http://schemas.microsoft.com/office/drawing/2014/main" id="{A332D3E8-CB35-4690-968E-9DCD716042AF}"/>
              </a:ext>
            </a:extLst>
          </p:cNvPr>
          <p:cNvSpPr txBox="1"/>
          <p:nvPr/>
        </p:nvSpPr>
        <p:spPr>
          <a:xfrm>
            <a:off x="2047101" y="2188586"/>
            <a:ext cx="815603" cy="287323"/>
          </a:xfrm>
          <a:prstGeom prst="rect">
            <a:avLst/>
          </a:prstGeom>
          <a:noFill/>
        </p:spPr>
        <p:txBody>
          <a:bodyPr wrap="square" lIns="0" tIns="0" rIns="0" bIns="0" rtlCol="0">
            <a:spAutoFit/>
          </a:bodyPr>
          <a:lstStyle/>
          <a:p>
            <a:r>
              <a:rPr lang="nl-NL" sz="1867" dirty="0"/>
              <a:t>1970</a:t>
            </a:r>
          </a:p>
        </p:txBody>
      </p:sp>
      <p:sp>
        <p:nvSpPr>
          <p:cNvPr id="9" name="Tekstvak 8">
            <a:extLst>
              <a:ext uri="{FF2B5EF4-FFF2-40B4-BE49-F238E27FC236}">
                <a16:creationId xmlns:a16="http://schemas.microsoft.com/office/drawing/2014/main" id="{BCEC766D-B1C1-41FD-9053-14F25DF5A399}"/>
              </a:ext>
            </a:extLst>
          </p:cNvPr>
          <p:cNvSpPr txBox="1"/>
          <p:nvPr/>
        </p:nvSpPr>
        <p:spPr>
          <a:xfrm>
            <a:off x="7446616" y="2188586"/>
            <a:ext cx="815603" cy="287323"/>
          </a:xfrm>
          <a:prstGeom prst="rect">
            <a:avLst/>
          </a:prstGeom>
          <a:noFill/>
        </p:spPr>
        <p:txBody>
          <a:bodyPr wrap="square" lIns="0" tIns="0" rIns="0" bIns="0" rtlCol="0">
            <a:spAutoFit/>
          </a:bodyPr>
          <a:lstStyle/>
          <a:p>
            <a:r>
              <a:rPr lang="nl-NL" sz="1867" dirty="0"/>
              <a:t>2020</a:t>
            </a:r>
          </a:p>
        </p:txBody>
      </p:sp>
      <p:sp>
        <p:nvSpPr>
          <p:cNvPr id="10" name="Tekstvak 9">
            <a:extLst>
              <a:ext uri="{FF2B5EF4-FFF2-40B4-BE49-F238E27FC236}">
                <a16:creationId xmlns:a16="http://schemas.microsoft.com/office/drawing/2014/main" id="{4758D03B-2280-499A-ADCE-3E06E5990F66}"/>
              </a:ext>
            </a:extLst>
          </p:cNvPr>
          <p:cNvSpPr txBox="1"/>
          <p:nvPr/>
        </p:nvSpPr>
        <p:spPr>
          <a:xfrm>
            <a:off x="4787047" y="5506299"/>
            <a:ext cx="6690411" cy="1200329"/>
          </a:xfrm>
          <a:prstGeom prst="rect">
            <a:avLst/>
          </a:prstGeom>
          <a:noFill/>
        </p:spPr>
        <p:txBody>
          <a:bodyPr wrap="square" rtlCol="0">
            <a:spAutoFit/>
          </a:bodyPr>
          <a:lstStyle/>
          <a:p>
            <a:r>
              <a:rPr lang="nl-NL" sz="1800" dirty="0"/>
              <a:t>1970 &gt; 2020</a:t>
            </a:r>
          </a:p>
          <a:p>
            <a:r>
              <a:rPr lang="nl-NL" sz="1800" dirty="0" err="1"/>
              <a:t>Population</a:t>
            </a:r>
            <a:r>
              <a:rPr lang="nl-NL" sz="1800" dirty="0"/>
              <a:t> a </a:t>
            </a:r>
            <a:r>
              <a:rPr lang="nl-NL" sz="1800" dirty="0" err="1"/>
              <a:t>augmenté</a:t>
            </a:r>
            <a:r>
              <a:rPr lang="nl-NL" sz="1800" dirty="0"/>
              <a:t> de 27% (de 2,9 </a:t>
            </a:r>
            <a:r>
              <a:rPr lang="nl-NL" sz="1800" dirty="0" err="1"/>
              <a:t>millions</a:t>
            </a:r>
            <a:r>
              <a:rPr lang="nl-NL" sz="1800" dirty="0"/>
              <a:t> à 3,7 </a:t>
            </a:r>
            <a:r>
              <a:rPr lang="nl-NL" sz="1800" dirty="0" err="1"/>
              <a:t>millions</a:t>
            </a:r>
            <a:r>
              <a:rPr lang="nl-NL" sz="1800" dirty="0"/>
              <a:t> </a:t>
            </a:r>
            <a:r>
              <a:rPr lang="nl-NL" sz="1800" dirty="0" err="1"/>
              <a:t>habitants</a:t>
            </a:r>
            <a:r>
              <a:rPr lang="nl-NL" sz="1800" dirty="0"/>
              <a:t>)</a:t>
            </a:r>
          </a:p>
          <a:p>
            <a:r>
              <a:rPr lang="nl-NL" sz="1800" dirty="0"/>
              <a:t>Zone </a:t>
            </a:r>
            <a:r>
              <a:rPr lang="nl-NL" sz="1800" dirty="0" err="1"/>
              <a:t>construite</a:t>
            </a:r>
            <a:r>
              <a:rPr lang="nl-NL" sz="1800" dirty="0"/>
              <a:t> = 25% </a:t>
            </a:r>
            <a:r>
              <a:rPr lang="nl-NL" sz="1800" dirty="0" err="1"/>
              <a:t>maintenant</a:t>
            </a:r>
            <a:r>
              <a:rPr lang="nl-NL" sz="1800" dirty="0"/>
              <a:t> </a:t>
            </a:r>
          </a:p>
        </p:txBody>
      </p:sp>
      <p:sp>
        <p:nvSpPr>
          <p:cNvPr id="2" name="Titel 1">
            <a:extLst>
              <a:ext uri="{FF2B5EF4-FFF2-40B4-BE49-F238E27FC236}">
                <a16:creationId xmlns:a16="http://schemas.microsoft.com/office/drawing/2014/main" id="{4530AA8F-C33D-15D2-C884-3E5DE2635BC6}"/>
              </a:ext>
            </a:extLst>
          </p:cNvPr>
          <p:cNvSpPr txBox="1">
            <a:spLocks/>
          </p:cNvSpPr>
          <p:nvPr/>
        </p:nvSpPr>
        <p:spPr>
          <a:xfrm>
            <a:off x="9162289" y="3573872"/>
            <a:ext cx="972179" cy="252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b="1" dirty="0"/>
              <a:t>Rotterdam</a:t>
            </a:r>
            <a:endParaRPr lang="nl-NL" sz="1200" dirty="0"/>
          </a:p>
        </p:txBody>
      </p:sp>
    </p:spTree>
    <p:extLst>
      <p:ext uri="{BB962C8B-B14F-4D97-AF65-F5344CB8AC3E}">
        <p14:creationId xmlns:p14="http://schemas.microsoft.com/office/powerpoint/2010/main" val="2746497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5B70A-3337-196D-7916-85DD7918E92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298B5BA-23D1-A800-41F7-B1741D3F05E4}"/>
              </a:ext>
            </a:extLst>
          </p:cNvPr>
          <p:cNvGrpSpPr/>
          <p:nvPr/>
        </p:nvGrpSpPr>
        <p:grpSpPr>
          <a:xfrm>
            <a:off x="27" y="-1"/>
            <a:ext cx="12191972" cy="6859200"/>
            <a:chOff x="20" y="-1"/>
            <a:chExt cx="9143979" cy="5144400"/>
          </a:xfrm>
        </p:grpSpPr>
        <p:pic>
          <p:nvPicPr>
            <p:cNvPr id="2" name="Afbeelding 4">
              <a:extLst>
                <a:ext uri="{FF2B5EF4-FFF2-40B4-BE49-F238E27FC236}">
                  <a16:creationId xmlns:a16="http://schemas.microsoft.com/office/drawing/2014/main" id="{7EB5AA78-F512-8EAD-817D-D42130D57533}"/>
                </a:ext>
              </a:extLst>
            </p:cNvPr>
            <p:cNvPicPr>
              <a:picLocks noChangeAspect="1"/>
            </p:cNvPicPr>
            <p:nvPr/>
          </p:nvPicPr>
          <p:blipFill>
            <a:blip r:embed="rId2"/>
            <a:srcRect t="11402"/>
            <a:stretch/>
          </p:blipFill>
          <p:spPr>
            <a:xfrm>
              <a:off x="20" y="-1"/>
              <a:ext cx="9143979" cy="5144400"/>
            </a:xfrm>
            <a:prstGeom prst="rect">
              <a:avLst/>
            </a:prstGeom>
            <a:noFill/>
          </p:spPr>
        </p:pic>
        <p:sp>
          <p:nvSpPr>
            <p:cNvPr id="4" name="Titel 1">
              <a:extLst>
                <a:ext uri="{FF2B5EF4-FFF2-40B4-BE49-F238E27FC236}">
                  <a16:creationId xmlns:a16="http://schemas.microsoft.com/office/drawing/2014/main" id="{9BF8D860-C349-F088-C941-AF9A46286733}"/>
                </a:ext>
              </a:extLst>
            </p:cNvPr>
            <p:cNvSpPr txBox="1">
              <a:spLocks/>
            </p:cNvSpPr>
            <p:nvPr/>
          </p:nvSpPr>
          <p:spPr>
            <a:xfrm>
              <a:off x="7668113" y="325660"/>
              <a:ext cx="1054360" cy="514095"/>
            </a:xfrm>
          </p:spPr>
          <p:txBody>
            <a:bodyPr>
              <a:normAutofit fontScale="97500"/>
            </a:bodyPr>
            <a:lstStyle>
              <a:lvl1pPr algn="l" defTabSz="914400" rtl="0" eaLnBrk="1" latinLnBrk="0" hangingPunct="1">
                <a:spcBef>
                  <a:spcPct val="0"/>
                </a:spcBef>
                <a:buNone/>
                <a:defRPr sz="2400" b="1" kern="1200">
                  <a:solidFill>
                    <a:schemeClr val="tx1"/>
                  </a:solidFill>
                  <a:latin typeface="+mj-lt"/>
                  <a:ea typeface="+mj-ea"/>
                  <a:cs typeface="+mj-cs"/>
                </a:defRPr>
              </a:lvl1pPr>
            </a:lstStyle>
            <a:p>
              <a:r>
                <a:rPr lang="nl-NL" sz="3600" dirty="0"/>
                <a:t>1975</a:t>
              </a:r>
            </a:p>
          </p:txBody>
        </p:sp>
      </p:grpSp>
      <p:grpSp>
        <p:nvGrpSpPr>
          <p:cNvPr id="10" name="Group 9">
            <a:extLst>
              <a:ext uri="{FF2B5EF4-FFF2-40B4-BE49-F238E27FC236}">
                <a16:creationId xmlns:a16="http://schemas.microsoft.com/office/drawing/2014/main" id="{F01D7FAD-AA63-3733-89AB-C023FAB2710E}"/>
              </a:ext>
            </a:extLst>
          </p:cNvPr>
          <p:cNvGrpSpPr/>
          <p:nvPr/>
        </p:nvGrpSpPr>
        <p:grpSpPr>
          <a:xfrm>
            <a:off x="0" y="-1"/>
            <a:ext cx="12192000" cy="7175863"/>
            <a:chOff x="0" y="0"/>
            <a:chExt cx="9143980" cy="5141964"/>
          </a:xfrm>
        </p:grpSpPr>
        <p:pic>
          <p:nvPicPr>
            <p:cNvPr id="7" name="Afbeelding 4">
              <a:extLst>
                <a:ext uri="{FF2B5EF4-FFF2-40B4-BE49-F238E27FC236}">
                  <a16:creationId xmlns:a16="http://schemas.microsoft.com/office/drawing/2014/main" id="{0DF19B85-9E0D-70BC-FF3E-C3FBA2F24F67}"/>
                </a:ext>
              </a:extLst>
            </p:cNvPr>
            <p:cNvPicPr>
              <a:picLocks noChangeAspect="1"/>
            </p:cNvPicPr>
            <p:nvPr/>
          </p:nvPicPr>
          <p:blipFill>
            <a:blip r:embed="rId3"/>
            <a:srcRect t="10112"/>
            <a:stretch/>
          </p:blipFill>
          <p:spPr>
            <a:xfrm>
              <a:off x="0" y="0"/>
              <a:ext cx="9143980" cy="5141964"/>
            </a:xfrm>
            <a:prstGeom prst="rect">
              <a:avLst/>
            </a:prstGeom>
          </p:spPr>
        </p:pic>
        <p:sp>
          <p:nvSpPr>
            <p:cNvPr id="9" name="Titel 1">
              <a:extLst>
                <a:ext uri="{FF2B5EF4-FFF2-40B4-BE49-F238E27FC236}">
                  <a16:creationId xmlns:a16="http://schemas.microsoft.com/office/drawing/2014/main" id="{7444BABC-6C87-0182-5D8A-58A0BCC1FE19}"/>
                </a:ext>
              </a:extLst>
            </p:cNvPr>
            <p:cNvSpPr txBox="1">
              <a:spLocks/>
            </p:cNvSpPr>
            <p:nvPr/>
          </p:nvSpPr>
          <p:spPr>
            <a:xfrm>
              <a:off x="6553531" y="124842"/>
              <a:ext cx="1266765" cy="5140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6DB5"/>
                  </a:solidFill>
                  <a:latin typeface="HelveticaNowDisplay Bold" panose="020B0804030202020204" pitchFamily="34" charset="0"/>
                  <a:ea typeface="Open Sans" panose="020B0606030504020204" pitchFamily="34" charset="0"/>
                  <a:cs typeface="HelveticaNowDisplay Bold" panose="020B0804030202020204" pitchFamily="34" charset="0"/>
                </a:defRPr>
              </a:lvl1pPr>
            </a:lstStyle>
            <a:p>
              <a:pPr algn="l"/>
              <a:r>
                <a:rPr lang="nl-NL" sz="4800" dirty="0">
                  <a:solidFill>
                    <a:schemeClr val="tx1"/>
                  </a:solidFill>
                </a:rPr>
                <a:t>2023</a:t>
              </a:r>
            </a:p>
          </p:txBody>
        </p:sp>
      </p:grpSp>
    </p:spTree>
    <p:extLst>
      <p:ext uri="{BB962C8B-B14F-4D97-AF65-F5344CB8AC3E}">
        <p14:creationId xmlns:p14="http://schemas.microsoft.com/office/powerpoint/2010/main" val="156326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7E7A7-5DDC-7E80-0680-9BD0E4ABAA46}"/>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03E57902-52FC-9A7C-4E91-1E15ECDBA028}"/>
              </a:ext>
            </a:extLst>
          </p:cNvPr>
          <p:cNvPicPr>
            <a:picLocks noChangeAspect="1"/>
          </p:cNvPicPr>
          <p:nvPr/>
        </p:nvPicPr>
        <p:blipFill>
          <a:blip r:embed="rId2"/>
          <a:stretch>
            <a:fillRect/>
          </a:stretch>
        </p:blipFill>
        <p:spPr>
          <a:xfrm>
            <a:off x="5690173" y="0"/>
            <a:ext cx="6490772" cy="6858000"/>
          </a:xfrm>
          <a:prstGeom prst="rect">
            <a:avLst/>
          </a:prstGeom>
        </p:spPr>
      </p:pic>
      <p:sp>
        <p:nvSpPr>
          <p:cNvPr id="8" name="Subtitle 1">
            <a:extLst>
              <a:ext uri="{FF2B5EF4-FFF2-40B4-BE49-F238E27FC236}">
                <a16:creationId xmlns:a16="http://schemas.microsoft.com/office/drawing/2014/main" id="{F8156955-A60C-FEF3-5221-B99D7501CDED}"/>
              </a:ext>
            </a:extLst>
          </p:cNvPr>
          <p:cNvSpPr>
            <a:spLocks noGrp="1"/>
          </p:cNvSpPr>
          <p:nvPr>
            <p:ph type="subTitle" idx="1"/>
          </p:nvPr>
        </p:nvSpPr>
        <p:spPr>
          <a:xfrm>
            <a:off x="762001" y="1883710"/>
            <a:ext cx="4728884" cy="4015373"/>
          </a:xfrm>
        </p:spPr>
        <p:txBody>
          <a:bodyPr/>
          <a:lstStyle/>
          <a:p>
            <a:r>
              <a:rPr lang="en-US" dirty="0">
                <a:solidFill>
                  <a:srgbClr val="002060"/>
                </a:solidFill>
                <a:latin typeface="Calibri" panose="020F0502020204030204" pitchFamily="34" charset="0"/>
                <a:ea typeface="Calibri"/>
              </a:rPr>
              <a:t>Rotterdam</a:t>
            </a:r>
          </a:p>
          <a:p>
            <a:r>
              <a:rPr lang="en-US" dirty="0">
                <a:solidFill>
                  <a:srgbClr val="002060"/>
                </a:solidFill>
                <a:latin typeface="Calibri" panose="020F0502020204030204" pitchFamily="34" charset="0"/>
                <a:ea typeface="Calibri"/>
              </a:rPr>
              <a:t>The Hague</a:t>
            </a:r>
          </a:p>
          <a:p>
            <a:r>
              <a:rPr lang="en-US" dirty="0">
                <a:solidFill>
                  <a:srgbClr val="002060"/>
                </a:solidFill>
                <a:latin typeface="Calibri" panose="020F0502020204030204" pitchFamily="34" charset="0"/>
                <a:ea typeface="Calibri"/>
              </a:rPr>
              <a:t>Gouda</a:t>
            </a:r>
          </a:p>
          <a:p>
            <a:r>
              <a:rPr lang="en-US" dirty="0">
                <a:solidFill>
                  <a:srgbClr val="002060"/>
                </a:solidFill>
                <a:latin typeface="Calibri" panose="020F0502020204030204" pitchFamily="34" charset="0"/>
                <a:ea typeface="Calibri"/>
              </a:rPr>
              <a:t>Leiden</a:t>
            </a:r>
          </a:p>
          <a:p>
            <a:r>
              <a:rPr lang="en-US" dirty="0">
                <a:solidFill>
                  <a:srgbClr val="002060"/>
                </a:solidFill>
                <a:latin typeface="Calibri" panose="020F0502020204030204" pitchFamily="34" charset="0"/>
                <a:ea typeface="Calibri"/>
              </a:rPr>
              <a:t>Delft</a:t>
            </a:r>
          </a:p>
          <a:p>
            <a:r>
              <a:rPr lang="en-US" dirty="0">
                <a:solidFill>
                  <a:srgbClr val="002060"/>
                </a:solidFill>
                <a:latin typeface="Calibri" panose="020F0502020204030204" pitchFamily="34" charset="0"/>
                <a:ea typeface="Calibri"/>
              </a:rPr>
              <a:t>Dordrecht</a:t>
            </a:r>
          </a:p>
          <a:p>
            <a:r>
              <a:rPr lang="en-US" dirty="0">
                <a:solidFill>
                  <a:srgbClr val="002060"/>
                </a:solidFill>
                <a:latin typeface="Calibri" panose="020F0502020204030204" pitchFamily="34" charset="0"/>
                <a:ea typeface="Calibri"/>
              </a:rPr>
              <a:t>Alphen </a:t>
            </a:r>
            <a:r>
              <a:rPr lang="en-US" dirty="0" err="1">
                <a:solidFill>
                  <a:srgbClr val="002060"/>
                </a:solidFill>
                <a:latin typeface="Calibri" panose="020F0502020204030204" pitchFamily="34" charset="0"/>
                <a:ea typeface="Calibri"/>
              </a:rPr>
              <a:t>a/d</a:t>
            </a:r>
            <a:r>
              <a:rPr lang="en-US" dirty="0">
                <a:solidFill>
                  <a:srgbClr val="002060"/>
                </a:solidFill>
                <a:latin typeface="Calibri" panose="020F0502020204030204" pitchFamily="34" charset="0"/>
                <a:ea typeface="Calibri"/>
              </a:rPr>
              <a:t> Rijn</a:t>
            </a:r>
          </a:p>
          <a:p>
            <a:endParaRPr lang="en-US" dirty="0"/>
          </a:p>
        </p:txBody>
      </p:sp>
      <p:grpSp>
        <p:nvGrpSpPr>
          <p:cNvPr id="4" name="Group 3">
            <a:extLst>
              <a:ext uri="{FF2B5EF4-FFF2-40B4-BE49-F238E27FC236}">
                <a16:creationId xmlns:a16="http://schemas.microsoft.com/office/drawing/2014/main" id="{3303D7D0-3344-A380-50A6-6777E143579B}"/>
              </a:ext>
            </a:extLst>
          </p:cNvPr>
          <p:cNvGrpSpPr/>
          <p:nvPr/>
        </p:nvGrpSpPr>
        <p:grpSpPr>
          <a:xfrm>
            <a:off x="6096000" y="-469803"/>
            <a:ext cx="5974077" cy="7327804"/>
            <a:chOff x="4572000" y="-352353"/>
            <a:chExt cx="4480558" cy="5495853"/>
          </a:xfrm>
        </p:grpSpPr>
        <p:pic>
          <p:nvPicPr>
            <p:cNvPr id="3" name="Afbeelding 4">
              <a:extLst>
                <a:ext uri="{FF2B5EF4-FFF2-40B4-BE49-F238E27FC236}">
                  <a16:creationId xmlns:a16="http://schemas.microsoft.com/office/drawing/2014/main" id="{27C6BD63-FF4E-BB20-B526-7452DA069265}"/>
                </a:ext>
              </a:extLst>
            </p:cNvPr>
            <p:cNvPicPr>
              <a:picLocks noChangeAspect="1"/>
            </p:cNvPicPr>
            <p:nvPr/>
          </p:nvPicPr>
          <p:blipFill>
            <a:blip r:embed="rId3">
              <a:extLst>
                <a:ext uri="{28A0092B-C50C-407E-A947-70E740481C1C}">
                  <a14:useLocalDpi xmlns:a14="http://schemas.microsoft.com/office/drawing/2010/main" val="0"/>
                </a:ext>
              </a:extLst>
            </a:blip>
            <a:srcRect l="-1333" t="8349" r="1333" b="27454"/>
            <a:stretch/>
          </p:blipFill>
          <p:spPr>
            <a:xfrm>
              <a:off x="4572000" y="82297"/>
              <a:ext cx="4480558" cy="5061203"/>
            </a:xfrm>
            <a:prstGeom prst="rect">
              <a:avLst/>
            </a:prstGeom>
            <a:noFill/>
          </p:spPr>
        </p:pic>
        <p:sp>
          <p:nvSpPr>
            <p:cNvPr id="2" name="Rectangle 1">
              <a:extLst>
                <a:ext uri="{FF2B5EF4-FFF2-40B4-BE49-F238E27FC236}">
                  <a16:creationId xmlns:a16="http://schemas.microsoft.com/office/drawing/2014/main" id="{902CC33C-4403-CCB9-E093-C0FA7F934445}"/>
                </a:ext>
              </a:extLst>
            </p:cNvPr>
            <p:cNvSpPr/>
            <p:nvPr/>
          </p:nvSpPr>
          <p:spPr>
            <a:xfrm rot="8820138">
              <a:off x="4732895" y="-352353"/>
              <a:ext cx="2084832" cy="13024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
        <p:nvSpPr>
          <p:cNvPr id="6" name="Flowchart: Connector 5">
            <a:extLst>
              <a:ext uri="{FF2B5EF4-FFF2-40B4-BE49-F238E27FC236}">
                <a16:creationId xmlns:a16="http://schemas.microsoft.com/office/drawing/2014/main" id="{3B947C71-07D5-A7AF-A4F1-6B51533E6B79}"/>
              </a:ext>
            </a:extLst>
          </p:cNvPr>
          <p:cNvSpPr/>
          <p:nvPr/>
        </p:nvSpPr>
        <p:spPr>
          <a:xfrm>
            <a:off x="7676787" y="3511106"/>
            <a:ext cx="248013" cy="201948"/>
          </a:xfrm>
          <a:prstGeom prst="flowChartConnector">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67"/>
          </a:p>
        </p:txBody>
      </p:sp>
      <p:sp>
        <p:nvSpPr>
          <p:cNvPr id="7" name="Flowchart: Connector 6">
            <a:extLst>
              <a:ext uri="{FF2B5EF4-FFF2-40B4-BE49-F238E27FC236}">
                <a16:creationId xmlns:a16="http://schemas.microsoft.com/office/drawing/2014/main" id="{51CEB8CE-571B-4F50-5D6A-1AFA2C70A7CD}"/>
              </a:ext>
            </a:extLst>
          </p:cNvPr>
          <p:cNvSpPr/>
          <p:nvPr/>
        </p:nvSpPr>
        <p:spPr>
          <a:xfrm>
            <a:off x="7761847" y="3676502"/>
            <a:ext cx="248013" cy="201948"/>
          </a:xfrm>
          <a:prstGeom prst="flowChartConnector">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67"/>
          </a:p>
        </p:txBody>
      </p:sp>
      <p:sp>
        <p:nvSpPr>
          <p:cNvPr id="9" name="Flowchart: Connector 8">
            <a:extLst>
              <a:ext uri="{FF2B5EF4-FFF2-40B4-BE49-F238E27FC236}">
                <a16:creationId xmlns:a16="http://schemas.microsoft.com/office/drawing/2014/main" id="{8A02C85E-CCCA-41A0-C7D5-88BC67311D9F}"/>
              </a:ext>
            </a:extLst>
          </p:cNvPr>
          <p:cNvSpPr/>
          <p:nvPr/>
        </p:nvSpPr>
        <p:spPr>
          <a:xfrm>
            <a:off x="7885854" y="3841898"/>
            <a:ext cx="248013" cy="201948"/>
          </a:xfrm>
          <a:prstGeom prst="flowChartConnector">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67"/>
          </a:p>
        </p:txBody>
      </p:sp>
      <p:sp>
        <p:nvSpPr>
          <p:cNvPr id="10" name="Flowchart: Connector 9">
            <a:extLst>
              <a:ext uri="{FF2B5EF4-FFF2-40B4-BE49-F238E27FC236}">
                <a16:creationId xmlns:a16="http://schemas.microsoft.com/office/drawing/2014/main" id="{0B1B414B-CCAD-CA81-C98B-B06B81D1D609}"/>
              </a:ext>
            </a:extLst>
          </p:cNvPr>
          <p:cNvSpPr/>
          <p:nvPr/>
        </p:nvSpPr>
        <p:spPr>
          <a:xfrm>
            <a:off x="8257874" y="3639950"/>
            <a:ext cx="248013" cy="201948"/>
          </a:xfrm>
          <a:prstGeom prst="flowChartConnector">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67"/>
          </a:p>
        </p:txBody>
      </p:sp>
      <p:sp>
        <p:nvSpPr>
          <p:cNvPr id="11" name="Flowchart: Connector 10">
            <a:extLst>
              <a:ext uri="{FF2B5EF4-FFF2-40B4-BE49-F238E27FC236}">
                <a16:creationId xmlns:a16="http://schemas.microsoft.com/office/drawing/2014/main" id="{6883FE96-4E0A-EFB3-2B6B-12C2AF4CDB5C}"/>
              </a:ext>
            </a:extLst>
          </p:cNvPr>
          <p:cNvSpPr/>
          <p:nvPr/>
        </p:nvSpPr>
        <p:spPr>
          <a:xfrm>
            <a:off x="8121972" y="3340465"/>
            <a:ext cx="248013" cy="201948"/>
          </a:xfrm>
          <a:prstGeom prst="flowChartConnector">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67"/>
          </a:p>
        </p:txBody>
      </p:sp>
      <p:sp>
        <p:nvSpPr>
          <p:cNvPr id="12" name="Flowchart: Connector 11">
            <a:extLst>
              <a:ext uri="{FF2B5EF4-FFF2-40B4-BE49-F238E27FC236}">
                <a16:creationId xmlns:a16="http://schemas.microsoft.com/office/drawing/2014/main" id="{3530C080-D3B4-5326-75A5-1B2DBD4DF0EB}"/>
              </a:ext>
            </a:extLst>
          </p:cNvPr>
          <p:cNvSpPr/>
          <p:nvPr/>
        </p:nvSpPr>
        <p:spPr>
          <a:xfrm>
            <a:off x="7885854" y="3254233"/>
            <a:ext cx="248013" cy="201948"/>
          </a:xfrm>
          <a:prstGeom prst="flowChartConnector">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67"/>
          </a:p>
        </p:txBody>
      </p:sp>
      <p:sp>
        <p:nvSpPr>
          <p:cNvPr id="13" name="Flowchart: Connector 12">
            <a:extLst>
              <a:ext uri="{FF2B5EF4-FFF2-40B4-BE49-F238E27FC236}">
                <a16:creationId xmlns:a16="http://schemas.microsoft.com/office/drawing/2014/main" id="{D41D82C2-7E9E-DD77-5C43-E446CAA2C2F9}"/>
              </a:ext>
            </a:extLst>
          </p:cNvPr>
          <p:cNvSpPr/>
          <p:nvPr/>
        </p:nvSpPr>
        <p:spPr>
          <a:xfrm>
            <a:off x="8228163" y="4101803"/>
            <a:ext cx="248013" cy="201948"/>
          </a:xfrm>
          <a:prstGeom prst="flowChartConnector">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67"/>
          </a:p>
        </p:txBody>
      </p:sp>
      <p:pic>
        <p:nvPicPr>
          <p:cNvPr id="1026" name="Picture 2">
            <a:extLst>
              <a:ext uri="{FF2B5EF4-FFF2-40B4-BE49-F238E27FC236}">
                <a16:creationId xmlns:a16="http://schemas.microsoft.com/office/drawing/2014/main" id="{DCD52BE6-90DE-BFBE-E45C-3FC3DE7636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86" t="19" r="37731" b="-19"/>
          <a:stretch/>
        </p:blipFill>
        <p:spPr bwMode="auto">
          <a:xfrm>
            <a:off x="4663653" y="109731"/>
            <a:ext cx="7516160" cy="68985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le 3">
            <a:extLst>
              <a:ext uri="{FF2B5EF4-FFF2-40B4-BE49-F238E27FC236}">
                <a16:creationId xmlns:a16="http://schemas.microsoft.com/office/drawing/2014/main" id="{2CD598C6-668C-4772-5819-53206C0CF6E5}"/>
              </a:ext>
            </a:extLst>
          </p:cNvPr>
          <p:cNvSpPr>
            <a:spLocks noGrp="1"/>
          </p:cNvSpPr>
          <p:nvPr>
            <p:ph type="title"/>
          </p:nvPr>
        </p:nvSpPr>
        <p:spPr>
          <a:xfrm>
            <a:off x="390434" y="282959"/>
            <a:ext cx="6635857" cy="656591"/>
          </a:xfrm>
        </p:spPr>
        <p:txBody>
          <a:bodyPr/>
          <a:lstStyle/>
          <a:p>
            <a:r>
              <a:rPr lang="en-US" dirty="0"/>
              <a:t>Zones </a:t>
            </a:r>
            <a:r>
              <a:rPr lang="en-US" dirty="0" err="1"/>
              <a:t>Zéro</a:t>
            </a:r>
            <a:r>
              <a:rPr lang="en-US" dirty="0"/>
              <a:t> Emission</a:t>
            </a:r>
            <a:br>
              <a:rPr lang="en-US" dirty="0"/>
            </a:br>
            <a:r>
              <a:rPr lang="en-US" dirty="0"/>
              <a:t>2025/2026</a:t>
            </a:r>
          </a:p>
        </p:txBody>
      </p:sp>
      <p:pic>
        <p:nvPicPr>
          <p:cNvPr id="16" name="Picture 15">
            <a:extLst>
              <a:ext uri="{FF2B5EF4-FFF2-40B4-BE49-F238E27FC236}">
                <a16:creationId xmlns:a16="http://schemas.microsoft.com/office/drawing/2014/main" id="{77E422F7-F5EE-4A30-692C-78E9D525C53D}"/>
              </a:ext>
            </a:extLst>
          </p:cNvPr>
          <p:cNvPicPr>
            <a:picLocks noChangeAspect="1"/>
          </p:cNvPicPr>
          <p:nvPr/>
        </p:nvPicPr>
        <p:blipFill>
          <a:blip r:embed="rId5"/>
          <a:stretch>
            <a:fillRect/>
          </a:stretch>
        </p:blipFill>
        <p:spPr>
          <a:xfrm>
            <a:off x="508537" y="21507"/>
            <a:ext cx="5180504" cy="6858000"/>
          </a:xfrm>
          <a:prstGeom prst="rect">
            <a:avLst/>
          </a:prstGeom>
        </p:spPr>
      </p:pic>
      <p:pic>
        <p:nvPicPr>
          <p:cNvPr id="20" name="Picture 19">
            <a:extLst>
              <a:ext uri="{FF2B5EF4-FFF2-40B4-BE49-F238E27FC236}">
                <a16:creationId xmlns:a16="http://schemas.microsoft.com/office/drawing/2014/main" id="{EAB9D0A6-364C-78F7-5FAE-A158C6F2B6E6}"/>
              </a:ext>
            </a:extLst>
          </p:cNvPr>
          <p:cNvPicPr>
            <a:picLocks noChangeAspect="1"/>
          </p:cNvPicPr>
          <p:nvPr/>
        </p:nvPicPr>
        <p:blipFill>
          <a:blip r:embed="rId2"/>
          <a:stretch>
            <a:fillRect/>
          </a:stretch>
        </p:blipFill>
        <p:spPr>
          <a:xfrm>
            <a:off x="5689042" y="-21507"/>
            <a:ext cx="6490772" cy="6858000"/>
          </a:xfrm>
          <a:prstGeom prst="rect">
            <a:avLst/>
          </a:prstGeom>
        </p:spPr>
      </p:pic>
      <p:sp>
        <p:nvSpPr>
          <p:cNvPr id="15" name="Rechthoek 10">
            <a:extLst>
              <a:ext uri="{FF2B5EF4-FFF2-40B4-BE49-F238E27FC236}">
                <a16:creationId xmlns:a16="http://schemas.microsoft.com/office/drawing/2014/main" id="{47FCC29F-EA12-2D01-8614-33E8E9DF1000}"/>
              </a:ext>
            </a:extLst>
          </p:cNvPr>
          <p:cNvSpPr/>
          <p:nvPr/>
        </p:nvSpPr>
        <p:spPr>
          <a:xfrm>
            <a:off x="6096000" y="2425959"/>
            <a:ext cx="4470400" cy="1877792"/>
          </a:xfrm>
          <a:prstGeom prst="rect">
            <a:avLst/>
          </a:prstGeom>
          <a:solidFill>
            <a:srgbClr val="EAF2F5"/>
          </a:solidFill>
          <a:ln>
            <a:solidFill>
              <a:srgbClr val="3C62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dirty="0">
                <a:solidFill>
                  <a:srgbClr val="495057"/>
                </a:solidFill>
                <a:latin typeface="Aptos" panose="020B0004020202020204" pitchFamily="34" charset="0"/>
              </a:rPr>
              <a:t>La </a:t>
            </a:r>
            <a:r>
              <a:rPr lang="en-US" sz="1867" b="1" dirty="0" err="1">
                <a:solidFill>
                  <a:srgbClr val="495057"/>
                </a:solidFill>
                <a:latin typeface="Aptos" panose="020B0004020202020204" pitchFamily="34" charset="0"/>
              </a:rPr>
              <a:t>logistique</a:t>
            </a:r>
            <a:r>
              <a:rPr lang="en-US" sz="1867" b="1" dirty="0">
                <a:solidFill>
                  <a:srgbClr val="495057"/>
                </a:solidFill>
                <a:latin typeface="Aptos" panose="020B0004020202020204" pitchFamily="34" charset="0"/>
              </a:rPr>
              <a:t> </a:t>
            </a:r>
            <a:r>
              <a:rPr lang="en-US" sz="1867" b="1" dirty="0" err="1">
                <a:solidFill>
                  <a:srgbClr val="495057"/>
                </a:solidFill>
                <a:latin typeface="Aptos" panose="020B0004020202020204" pitchFamily="34" charset="0"/>
              </a:rPr>
              <a:t>urbaine</a:t>
            </a:r>
            <a:r>
              <a:rPr lang="en-US" sz="1867" b="1" dirty="0">
                <a:solidFill>
                  <a:srgbClr val="495057"/>
                </a:solidFill>
                <a:latin typeface="Aptos" panose="020B0004020202020204" pitchFamily="34" charset="0"/>
              </a:rPr>
              <a:t> </a:t>
            </a:r>
            <a:r>
              <a:rPr lang="en-US" sz="1867" b="1" dirty="0" err="1">
                <a:solidFill>
                  <a:srgbClr val="495057"/>
                </a:solidFill>
                <a:latin typeface="Aptos" panose="020B0004020202020204" pitchFamily="34" charset="0"/>
              </a:rPr>
              <a:t>dépasse</a:t>
            </a:r>
            <a:r>
              <a:rPr lang="en-US" sz="1867" b="1" dirty="0">
                <a:solidFill>
                  <a:srgbClr val="495057"/>
                </a:solidFill>
                <a:latin typeface="Aptos" panose="020B0004020202020204" pitchFamily="34" charset="0"/>
              </a:rPr>
              <a:t> les </a:t>
            </a:r>
            <a:r>
              <a:rPr lang="en-US" sz="1867" b="1" dirty="0" err="1">
                <a:solidFill>
                  <a:srgbClr val="495057"/>
                </a:solidFill>
                <a:latin typeface="Aptos" panose="020B0004020202020204" pitchFamily="34" charset="0"/>
              </a:rPr>
              <a:t>limites</a:t>
            </a:r>
            <a:r>
              <a:rPr lang="en-US" sz="1867" b="1" dirty="0">
                <a:solidFill>
                  <a:srgbClr val="495057"/>
                </a:solidFill>
                <a:latin typeface="Aptos" panose="020B0004020202020204" pitchFamily="34" charset="0"/>
              </a:rPr>
              <a:t> de la </a:t>
            </a:r>
            <a:r>
              <a:rPr lang="en-US" sz="1867" b="1" dirty="0" err="1">
                <a:solidFill>
                  <a:srgbClr val="495057"/>
                </a:solidFill>
                <a:latin typeface="Aptos" panose="020B0004020202020204" pitchFamily="34" charset="0"/>
              </a:rPr>
              <a:t>ville</a:t>
            </a:r>
            <a:endParaRPr lang="en-US" sz="1867" b="1" dirty="0">
              <a:latin typeface="Aptos" panose="020B0004020202020204" pitchFamily="34" charset="0"/>
            </a:endParaRPr>
          </a:p>
        </p:txBody>
      </p:sp>
    </p:spTree>
    <p:extLst>
      <p:ext uri="{BB962C8B-B14F-4D97-AF65-F5344CB8AC3E}">
        <p14:creationId xmlns:p14="http://schemas.microsoft.com/office/powerpoint/2010/main" val="81866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26" presetClass="emph" presetSubtype="0" fill="hold" grpId="1" nodeType="withEffect">
                                  <p:stCondLst>
                                    <p:cond delay="0"/>
                                  </p:stCondLst>
                                  <p:childTnLst>
                                    <p:animEffect transition="out" filter="fade">
                                      <p:cBhvr>
                                        <p:cTn id="20" dur="500" tmFilter="0, 0; .2, .5; .8, .5; 1, 0"/>
                                        <p:tgtEl>
                                          <p:spTgt spid="11"/>
                                        </p:tgtEl>
                                      </p:cBhvr>
                                    </p:animEffect>
                                    <p:animScale>
                                      <p:cBhvr>
                                        <p:cTn id="21" dur="250" autoRev="1" fill="hold"/>
                                        <p:tgtEl>
                                          <p:spTgt spid="11"/>
                                        </p:tgtEl>
                                      </p:cBhvr>
                                      <p:by x="105000" y="105000"/>
                                    </p:animScale>
                                  </p:childTnLst>
                                </p:cTn>
                              </p:par>
                              <p:par>
                                <p:cTn id="22" presetID="26" presetClass="emph" presetSubtype="0" fill="hold" grpId="1" nodeType="withEffect">
                                  <p:stCondLst>
                                    <p:cond delay="0"/>
                                  </p:stCondLst>
                                  <p:childTnLst>
                                    <p:animEffect transition="out" filter="fade">
                                      <p:cBhvr>
                                        <p:cTn id="23" dur="500" tmFilter="0, 0; .2, .5; .8, .5; 1, 0"/>
                                        <p:tgtEl>
                                          <p:spTgt spid="13"/>
                                        </p:tgtEl>
                                      </p:cBhvr>
                                    </p:animEffect>
                                    <p:animScale>
                                      <p:cBhvr>
                                        <p:cTn id="24" dur="250" autoRev="1" fill="hold"/>
                                        <p:tgtEl>
                                          <p:spTgt spid="13"/>
                                        </p:tgtEl>
                                      </p:cBhvr>
                                      <p:by x="105000" y="105000"/>
                                    </p:animScale>
                                  </p:childTnLst>
                                </p:cTn>
                              </p:par>
                              <p:par>
                                <p:cTn id="25" presetID="26" presetClass="emph" presetSubtype="0" fill="hold" grpId="1" nodeType="withEffect">
                                  <p:stCondLst>
                                    <p:cond delay="0"/>
                                  </p:stCondLst>
                                  <p:childTnLst>
                                    <p:animEffect transition="out" filter="fade">
                                      <p:cBhvr>
                                        <p:cTn id="26" dur="500" tmFilter="0, 0; .2, .5; .8, .5; 1, 0"/>
                                        <p:tgtEl>
                                          <p:spTgt spid="10"/>
                                        </p:tgtEl>
                                      </p:cBhvr>
                                    </p:animEffect>
                                    <p:animScale>
                                      <p:cBhvr>
                                        <p:cTn id="27" dur="250" autoRev="1" fill="hold"/>
                                        <p:tgtEl>
                                          <p:spTgt spid="10"/>
                                        </p:tgtEl>
                                      </p:cBhvr>
                                      <p:by x="105000" y="105000"/>
                                    </p:animScale>
                                  </p:childTnLst>
                                </p:cTn>
                              </p:par>
                              <p:par>
                                <p:cTn id="28" presetID="26" presetClass="emph" presetSubtype="0" fill="hold" grpId="1" nodeType="withEffect">
                                  <p:stCondLst>
                                    <p:cond delay="0"/>
                                  </p:stCondLst>
                                  <p:childTnLst>
                                    <p:animEffect transition="out" filter="fade">
                                      <p:cBhvr>
                                        <p:cTn id="29" dur="500" tmFilter="0, 0; .2, .5; .8, .5; 1, 0"/>
                                        <p:tgtEl>
                                          <p:spTgt spid="9"/>
                                        </p:tgtEl>
                                      </p:cBhvr>
                                    </p:animEffect>
                                    <p:animScale>
                                      <p:cBhvr>
                                        <p:cTn id="30" dur="250" autoRev="1" fill="hold"/>
                                        <p:tgtEl>
                                          <p:spTgt spid="9"/>
                                        </p:tgtEl>
                                      </p:cBhvr>
                                      <p:by x="105000" y="105000"/>
                                    </p:animScale>
                                  </p:childTnLst>
                                </p:cTn>
                              </p:par>
                              <p:par>
                                <p:cTn id="31" presetID="26" presetClass="emph" presetSubtype="0" fill="hold" grpId="1" nodeType="withEffect">
                                  <p:stCondLst>
                                    <p:cond delay="0"/>
                                  </p:stCondLst>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par>
                                <p:cTn id="34" presetID="26" presetClass="emph" presetSubtype="0" fill="hold" grpId="1" nodeType="withEffect">
                                  <p:stCondLst>
                                    <p:cond delay="0"/>
                                  </p:stCondLst>
                                  <p:childTnLst>
                                    <p:animEffect transition="out" filter="fade">
                                      <p:cBhvr>
                                        <p:cTn id="35" dur="500" tmFilter="0, 0; .2, .5; .8, .5; 1, 0"/>
                                        <p:tgtEl>
                                          <p:spTgt spid="6"/>
                                        </p:tgtEl>
                                      </p:cBhvr>
                                    </p:animEffect>
                                    <p:animScale>
                                      <p:cBhvr>
                                        <p:cTn id="36" dur="250" autoRev="1" fill="hold"/>
                                        <p:tgtEl>
                                          <p:spTgt spid="6"/>
                                        </p:tgtEl>
                                      </p:cBhvr>
                                      <p:by x="105000" y="105000"/>
                                    </p:animScale>
                                  </p:childTnLst>
                                </p:cTn>
                              </p:par>
                              <p:par>
                                <p:cTn id="37" presetID="26" presetClass="emph" presetSubtype="0" fill="hold" grpId="1" nodeType="withEffect">
                                  <p:stCondLst>
                                    <p:cond delay="0"/>
                                  </p:stCondLst>
                                  <p:childTnLst>
                                    <p:animEffect transition="out" filter="fade">
                                      <p:cBhvr>
                                        <p:cTn id="38" dur="500" tmFilter="0, 0; .2, .5; .8, .5; 1, 0"/>
                                        <p:tgtEl>
                                          <p:spTgt spid="12"/>
                                        </p:tgtEl>
                                      </p:cBhvr>
                                    </p:animEffect>
                                    <p:animScale>
                                      <p:cBhvr>
                                        <p:cTn id="39" dur="250" autoRev="1" fill="hold"/>
                                        <p:tgtEl>
                                          <p:spTgt spid="12"/>
                                        </p:tgtEl>
                                      </p:cBhvr>
                                      <p:by x="105000" y="105000"/>
                                    </p:animScale>
                                  </p:childTnLst>
                                </p:cTn>
                              </p:par>
                              <p:par>
                                <p:cTn id="40" presetID="1" presetClass="entr" presetSubtype="0" fill="hold" grpId="0" nodeType="with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
                                            <p:txEl>
                                              <p:pRg st="1" end="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8">
                                            <p:txEl>
                                              <p:pRg st="2" end="2"/>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8">
                                            <p:txEl>
                                              <p:pRg st="3" end="3"/>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8">
                                            <p:txEl>
                                              <p:pRg st="4" end="4"/>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
                                            <p:txEl>
                                              <p:pRg st="5" end="5"/>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02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6" grpId="0" animBg="1"/>
      <p:bldP spid="6" grpId="1" animBg="1"/>
      <p:bldP spid="7" grpId="0" animBg="1"/>
      <p:bldP spid="7"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1">
            <a:extLst>
              <a:ext uri="{FF2B5EF4-FFF2-40B4-BE49-F238E27FC236}">
                <a16:creationId xmlns:a16="http://schemas.microsoft.com/office/drawing/2014/main" id="{76E2810A-18F0-7389-1C09-986D3DE5470D}"/>
              </a:ext>
            </a:extLst>
          </p:cNvPr>
          <p:cNvSpPr>
            <a:spLocks noGrp="1"/>
          </p:cNvSpPr>
          <p:nvPr>
            <p:ph idx="1"/>
          </p:nvPr>
        </p:nvSpPr>
        <p:spPr>
          <a:xfrm>
            <a:off x="761999" y="1636154"/>
            <a:ext cx="5454075" cy="4996873"/>
          </a:xfrm>
        </p:spPr>
        <p:txBody>
          <a:bodyPr>
            <a:noAutofit/>
          </a:bodyPr>
          <a:lstStyle/>
          <a:p>
            <a:r>
              <a:rPr lang="en-US" dirty="0">
                <a:solidFill>
                  <a:srgbClr val="002060"/>
                </a:solidFill>
                <a:latin typeface="Calibri" panose="020F0502020204030204" pitchFamily="34" charset="0"/>
                <a:ea typeface="Calibri"/>
              </a:rPr>
              <a:t>Objectif : un </a:t>
            </a:r>
            <a:r>
              <a:rPr lang="en-US" dirty="0" err="1">
                <a:solidFill>
                  <a:srgbClr val="002060"/>
                </a:solidFill>
                <a:latin typeface="Calibri" panose="020F0502020204030204" pitchFamily="34" charset="0"/>
                <a:ea typeface="Calibri"/>
              </a:rPr>
              <a:t>réseau</a:t>
            </a:r>
            <a:r>
              <a:rPr lang="en-US" dirty="0">
                <a:solidFill>
                  <a:srgbClr val="002060"/>
                </a:solidFill>
                <a:latin typeface="Calibri" panose="020F0502020204030204" pitchFamily="34" charset="0"/>
                <a:ea typeface="Calibri"/>
              </a:rPr>
              <a:t> national qui ne </a:t>
            </a:r>
            <a:r>
              <a:rPr lang="en-US" dirty="0" err="1">
                <a:solidFill>
                  <a:srgbClr val="002060"/>
                </a:solidFill>
                <a:latin typeface="Calibri" panose="020F0502020204030204" pitchFamily="34" charset="0"/>
                <a:ea typeface="Calibri"/>
              </a:rPr>
              <a:t>soit</a:t>
            </a:r>
            <a:r>
              <a:rPr lang="en-US" dirty="0">
                <a:solidFill>
                  <a:srgbClr val="002060"/>
                </a:solidFill>
                <a:latin typeface="Calibri" panose="020F0502020204030204" pitchFamily="34" charset="0"/>
                <a:ea typeface="Calibri"/>
              </a:rPr>
              <a:t> pas </a:t>
            </a:r>
            <a:r>
              <a:rPr lang="en-US" dirty="0" err="1">
                <a:solidFill>
                  <a:srgbClr val="002060"/>
                </a:solidFill>
                <a:latin typeface="Calibri" panose="020F0502020204030204" pitchFamily="34" charset="0"/>
                <a:ea typeface="Calibri"/>
              </a:rPr>
              <a:t>une</a:t>
            </a:r>
            <a:r>
              <a:rPr lang="en-US" dirty="0">
                <a:solidFill>
                  <a:srgbClr val="002060"/>
                </a:solidFill>
                <a:latin typeface="Calibri" panose="020F0502020204030204" pitchFamily="34" charset="0"/>
                <a:ea typeface="Calibri"/>
              </a:rPr>
              <a:t> </a:t>
            </a:r>
            <a:r>
              <a:rPr lang="en-US" dirty="0" err="1">
                <a:solidFill>
                  <a:srgbClr val="002060"/>
                </a:solidFill>
                <a:latin typeface="Calibri" panose="020F0502020204030204" pitchFamily="34" charset="0"/>
                <a:ea typeface="Calibri"/>
              </a:rPr>
              <a:t>barrière</a:t>
            </a:r>
            <a:r>
              <a:rPr lang="en-US" dirty="0">
                <a:solidFill>
                  <a:srgbClr val="002060"/>
                </a:solidFill>
                <a:latin typeface="Calibri" panose="020F0502020204030204" pitchFamily="34" charset="0"/>
                <a:ea typeface="Calibri"/>
              </a:rPr>
              <a:t> </a:t>
            </a:r>
            <a:r>
              <a:rPr lang="en-US" dirty="0" err="1">
                <a:solidFill>
                  <a:srgbClr val="002060"/>
                </a:solidFill>
                <a:latin typeface="Calibri" panose="020F0502020204030204" pitchFamily="34" charset="0"/>
                <a:ea typeface="Calibri"/>
              </a:rPr>
              <a:t>à</a:t>
            </a:r>
            <a:r>
              <a:rPr lang="en-US" dirty="0">
                <a:solidFill>
                  <a:srgbClr val="002060"/>
                </a:solidFill>
                <a:latin typeface="Calibri" panose="020F0502020204030204" pitchFamily="34" charset="0"/>
                <a:ea typeface="Calibri"/>
              </a:rPr>
              <a:t> la transition </a:t>
            </a:r>
            <a:r>
              <a:rPr lang="en-US" dirty="0" err="1">
                <a:solidFill>
                  <a:srgbClr val="002060"/>
                </a:solidFill>
                <a:latin typeface="Calibri" panose="020F0502020204030204" pitchFamily="34" charset="0"/>
                <a:ea typeface="Calibri"/>
              </a:rPr>
              <a:t>vers</a:t>
            </a:r>
            <a:r>
              <a:rPr lang="en-US" dirty="0">
                <a:solidFill>
                  <a:srgbClr val="002060"/>
                </a:solidFill>
                <a:latin typeface="Calibri" panose="020F0502020204030204" pitchFamily="34" charset="0"/>
                <a:ea typeface="Calibri"/>
              </a:rPr>
              <a:t> les </a:t>
            </a:r>
            <a:r>
              <a:rPr lang="en-US" dirty="0" err="1">
                <a:solidFill>
                  <a:srgbClr val="002060"/>
                </a:solidFill>
                <a:latin typeface="Calibri" panose="020F0502020204030204" pitchFamily="34" charset="0"/>
                <a:ea typeface="Calibri"/>
              </a:rPr>
              <a:t>véhicules</a:t>
            </a:r>
            <a:r>
              <a:rPr lang="en-US" dirty="0">
                <a:solidFill>
                  <a:srgbClr val="002060"/>
                </a:solidFill>
                <a:latin typeface="Calibri" panose="020F0502020204030204" pitchFamily="34" charset="0"/>
                <a:ea typeface="Calibri"/>
              </a:rPr>
              <a:t> </a:t>
            </a:r>
            <a:r>
              <a:rPr lang="en-US" dirty="0" err="1">
                <a:solidFill>
                  <a:srgbClr val="002060"/>
                </a:solidFill>
                <a:latin typeface="Calibri" panose="020F0502020204030204" pitchFamily="34" charset="0"/>
                <a:ea typeface="Calibri"/>
              </a:rPr>
              <a:t>électriques</a:t>
            </a:r>
            <a:r>
              <a:rPr lang="en-US" dirty="0">
                <a:solidFill>
                  <a:srgbClr val="002060"/>
                </a:solidFill>
                <a:latin typeface="Calibri" panose="020F0502020204030204" pitchFamily="34" charset="0"/>
                <a:ea typeface="Calibri"/>
              </a:rPr>
              <a:t>  </a:t>
            </a:r>
          </a:p>
          <a:p>
            <a:r>
              <a:rPr lang="en-US" dirty="0" err="1">
                <a:solidFill>
                  <a:srgbClr val="002060"/>
                </a:solidFill>
                <a:latin typeface="Calibri" panose="020F0502020204030204" pitchFamily="34" charset="0"/>
                <a:ea typeface="Calibri"/>
              </a:rPr>
              <a:t>Régions</a:t>
            </a:r>
            <a:r>
              <a:rPr lang="en-US" dirty="0">
                <a:solidFill>
                  <a:srgbClr val="002060"/>
                </a:solidFill>
                <a:latin typeface="Calibri" panose="020F0502020204030204" pitchFamily="34" charset="0"/>
                <a:ea typeface="Calibri"/>
              </a:rPr>
              <a:t> de </a:t>
            </a:r>
            <a:r>
              <a:rPr lang="en-US" dirty="0" err="1">
                <a:solidFill>
                  <a:srgbClr val="002060"/>
                </a:solidFill>
                <a:latin typeface="Calibri" panose="020F0502020204030204" pitchFamily="34" charset="0"/>
                <a:ea typeface="Calibri"/>
              </a:rPr>
              <a:t>coopération</a:t>
            </a:r>
            <a:r>
              <a:rPr lang="en-US" dirty="0">
                <a:solidFill>
                  <a:srgbClr val="002060"/>
                </a:solidFill>
                <a:latin typeface="Calibri" panose="020F0502020204030204" pitchFamily="34" charset="0"/>
                <a:ea typeface="Calibri"/>
              </a:rPr>
              <a:t> :</a:t>
            </a:r>
          </a:p>
          <a:p>
            <a:pPr lvl="1"/>
            <a:r>
              <a:rPr lang="en-US" dirty="0" err="1">
                <a:solidFill>
                  <a:srgbClr val="002060"/>
                </a:solidFill>
                <a:latin typeface="Calibri" panose="020F0502020204030204" pitchFamily="34" charset="0"/>
                <a:ea typeface="Calibri"/>
              </a:rPr>
              <a:t>Voir</a:t>
            </a:r>
            <a:r>
              <a:rPr lang="en-US" dirty="0">
                <a:solidFill>
                  <a:srgbClr val="002060"/>
                </a:solidFill>
                <a:latin typeface="Calibri" panose="020F0502020204030204" pitchFamily="34" charset="0"/>
                <a:ea typeface="Calibri"/>
              </a:rPr>
              <a:t> la carte</a:t>
            </a:r>
          </a:p>
          <a:p>
            <a:pPr lvl="1"/>
            <a:r>
              <a:rPr lang="en-US" dirty="0" err="1">
                <a:solidFill>
                  <a:srgbClr val="002060"/>
                </a:solidFill>
                <a:latin typeface="Calibri" panose="020F0502020204030204" pitchFamily="34" charset="0"/>
                <a:ea typeface="Calibri"/>
              </a:rPr>
              <a:t>Chaque</a:t>
            </a:r>
            <a:r>
              <a:rPr lang="en-US" dirty="0">
                <a:solidFill>
                  <a:srgbClr val="002060"/>
                </a:solidFill>
                <a:latin typeface="Calibri" panose="020F0502020204030204" pitchFamily="34" charset="0"/>
                <a:ea typeface="Calibri"/>
              </a:rPr>
              <a:t> region a </a:t>
            </a:r>
            <a:r>
              <a:rPr lang="en-US" dirty="0" err="1">
                <a:solidFill>
                  <a:srgbClr val="002060"/>
                </a:solidFill>
                <a:latin typeface="Calibri" panose="020F0502020204030204" pitchFamily="34" charset="0"/>
                <a:ea typeface="Calibri"/>
              </a:rPr>
              <a:t>une</a:t>
            </a:r>
            <a:r>
              <a:rPr lang="en-US" dirty="0">
                <a:solidFill>
                  <a:srgbClr val="002060"/>
                </a:solidFill>
                <a:latin typeface="Calibri" panose="020F0502020204030204" pitchFamily="34" charset="0"/>
                <a:ea typeface="Calibri"/>
              </a:rPr>
              <a:t> </a:t>
            </a:r>
            <a:r>
              <a:rPr lang="en-US" dirty="0" err="1">
                <a:solidFill>
                  <a:srgbClr val="002060"/>
                </a:solidFill>
                <a:latin typeface="Calibri" panose="020F0502020204030204" pitchFamily="34" charset="0"/>
                <a:ea typeface="Calibri"/>
              </a:rPr>
              <a:t>approche</a:t>
            </a:r>
            <a:r>
              <a:rPr lang="en-US" dirty="0">
                <a:solidFill>
                  <a:srgbClr val="002060"/>
                </a:solidFill>
                <a:latin typeface="Calibri" panose="020F0502020204030204" pitchFamily="34" charset="0"/>
                <a:ea typeface="Calibri"/>
              </a:rPr>
              <a:t> </a:t>
            </a:r>
            <a:r>
              <a:rPr lang="en-US" dirty="0" err="1">
                <a:solidFill>
                  <a:srgbClr val="002060"/>
                </a:solidFill>
                <a:latin typeface="Calibri" panose="020F0502020204030204" pitchFamily="34" charset="0"/>
                <a:ea typeface="Calibri"/>
              </a:rPr>
              <a:t>régionale</a:t>
            </a:r>
            <a:r>
              <a:rPr lang="en-US" dirty="0">
                <a:solidFill>
                  <a:srgbClr val="002060"/>
                </a:solidFill>
                <a:latin typeface="Calibri" panose="020F0502020204030204" pitchFamily="34" charset="0"/>
                <a:ea typeface="Calibri"/>
              </a:rPr>
              <a:t> pour </a:t>
            </a:r>
            <a:r>
              <a:rPr lang="en-US" dirty="0" err="1">
                <a:solidFill>
                  <a:srgbClr val="002060"/>
                </a:solidFill>
                <a:latin typeface="Calibri" panose="020F0502020204030204" pitchFamily="34" charset="0"/>
                <a:ea typeface="Calibri"/>
              </a:rPr>
              <a:t>l’infrastructure</a:t>
            </a:r>
            <a:r>
              <a:rPr lang="en-US" dirty="0">
                <a:solidFill>
                  <a:srgbClr val="002060"/>
                </a:solidFill>
                <a:latin typeface="Calibri" panose="020F0502020204030204" pitchFamily="34" charset="0"/>
                <a:ea typeface="Calibri"/>
              </a:rPr>
              <a:t> de recharge (RAL)</a:t>
            </a:r>
          </a:p>
          <a:p>
            <a:pPr lvl="1">
              <a:buFont typeface="Wingdings" pitchFamily="2" charset="2"/>
              <a:buChar char="§"/>
            </a:pPr>
            <a:r>
              <a:rPr lang="en-US" dirty="0">
                <a:solidFill>
                  <a:srgbClr val="002060"/>
                </a:solidFill>
                <a:latin typeface="Calibri" panose="020F0502020204030204" pitchFamily="34" charset="0"/>
                <a:ea typeface="Calibri"/>
              </a:rPr>
              <a:t>Pour nous : RAL Sud-Ouest (RAL SW)</a:t>
            </a:r>
          </a:p>
          <a:p>
            <a:pPr lvl="1"/>
            <a:endParaRPr lang="en-US" dirty="0"/>
          </a:p>
        </p:txBody>
      </p:sp>
      <p:pic>
        <p:nvPicPr>
          <p:cNvPr id="2" name="Picture 1" descr="A map of different countries/regions&#10;&#10;Description automatically generated">
            <a:extLst>
              <a:ext uri="{FF2B5EF4-FFF2-40B4-BE49-F238E27FC236}">
                <a16:creationId xmlns:a16="http://schemas.microsoft.com/office/drawing/2014/main" id="{580B5430-0B44-9E2E-3FC0-A13DC4716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885" y="0"/>
            <a:ext cx="5364116" cy="6858000"/>
          </a:xfrm>
          <a:prstGeom prst="rect">
            <a:avLst/>
          </a:prstGeom>
        </p:spPr>
      </p:pic>
      <p:sp>
        <p:nvSpPr>
          <p:cNvPr id="9" name="Titel 1">
            <a:extLst>
              <a:ext uri="{FF2B5EF4-FFF2-40B4-BE49-F238E27FC236}">
                <a16:creationId xmlns:a16="http://schemas.microsoft.com/office/drawing/2014/main" id="{53DF6D34-69B3-9D25-3B0D-C1EA83CFDCE2}"/>
              </a:ext>
            </a:extLst>
          </p:cNvPr>
          <p:cNvSpPr>
            <a:spLocks noGrp="1"/>
          </p:cNvSpPr>
          <p:nvPr>
            <p:ph type="title"/>
          </p:nvPr>
        </p:nvSpPr>
        <p:spPr>
          <a:xfrm>
            <a:off x="253455" y="161486"/>
            <a:ext cx="6320973" cy="656591"/>
          </a:xfrm>
        </p:spPr>
        <p:txBody>
          <a:bodyPr vert="horz" lIns="91440" tIns="45720" rIns="144000" bIns="45720" rtlCol="0" anchor="t" anchorCtr="0">
            <a:noAutofit/>
          </a:bodyPr>
          <a:lstStyle/>
          <a:p>
            <a:pPr>
              <a:lnSpc>
                <a:spcPct val="90000"/>
              </a:lnSpc>
            </a:pPr>
            <a:r>
              <a:rPr lang="nl-NL" sz="3200" dirty="0" err="1">
                <a:solidFill>
                  <a:schemeClr val="tx1"/>
                </a:solidFill>
              </a:rPr>
              <a:t>Programme</a:t>
            </a:r>
            <a:r>
              <a:rPr lang="nl-NL" sz="3200" dirty="0">
                <a:solidFill>
                  <a:schemeClr val="tx1"/>
                </a:solidFill>
              </a:rPr>
              <a:t> </a:t>
            </a:r>
            <a:r>
              <a:rPr lang="nl-NL" sz="3200" dirty="0" err="1">
                <a:solidFill>
                  <a:schemeClr val="tx1"/>
                </a:solidFill>
              </a:rPr>
              <a:t>national</a:t>
            </a:r>
            <a:r>
              <a:rPr lang="nl-NL" sz="3200" dirty="0">
                <a:solidFill>
                  <a:schemeClr val="tx1"/>
                </a:solidFill>
              </a:rPr>
              <a:t> pour les </a:t>
            </a:r>
            <a:r>
              <a:rPr lang="nl-NL" sz="3200" dirty="0" err="1">
                <a:solidFill>
                  <a:schemeClr val="tx1"/>
                </a:solidFill>
              </a:rPr>
              <a:t>infrastructures</a:t>
            </a:r>
            <a:r>
              <a:rPr lang="nl-NL" sz="3200" dirty="0">
                <a:solidFill>
                  <a:schemeClr val="tx1"/>
                </a:solidFill>
              </a:rPr>
              <a:t> de </a:t>
            </a:r>
            <a:r>
              <a:rPr lang="nl-NL" sz="3200" dirty="0" err="1">
                <a:solidFill>
                  <a:schemeClr val="tx1"/>
                </a:solidFill>
              </a:rPr>
              <a:t>recharge</a:t>
            </a:r>
            <a:r>
              <a:rPr lang="nl-NL" sz="3200" dirty="0">
                <a:solidFill>
                  <a:schemeClr val="tx1"/>
                </a:solidFill>
              </a:rPr>
              <a:t> </a:t>
            </a:r>
            <a:r>
              <a:rPr lang="nl-NL" sz="3200" dirty="0" err="1">
                <a:solidFill>
                  <a:schemeClr val="tx1"/>
                </a:solidFill>
              </a:rPr>
              <a:t>électrique</a:t>
            </a:r>
            <a:endParaRPr lang="nl-NL" sz="3200" dirty="0">
              <a:solidFill>
                <a:schemeClr val="tx1"/>
              </a:solidFill>
            </a:endParaRPr>
          </a:p>
        </p:txBody>
      </p:sp>
    </p:spTree>
    <p:extLst>
      <p:ext uri="{BB962C8B-B14F-4D97-AF65-F5344CB8AC3E}">
        <p14:creationId xmlns:p14="http://schemas.microsoft.com/office/powerpoint/2010/main" val="2167917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67EC55F5-D4EA-470A-BC0F-44887ED2C5F0}"/>
              </a:ext>
            </a:extLst>
          </p:cNvPr>
          <p:cNvSpPr>
            <a:spLocks noGrp="1"/>
          </p:cNvSpPr>
          <p:nvPr>
            <p:ph type="title"/>
          </p:nvPr>
        </p:nvSpPr>
        <p:spPr>
          <a:xfrm>
            <a:off x="337085" y="416461"/>
            <a:ext cx="11517831" cy="656591"/>
          </a:xfrm>
        </p:spPr>
        <p:txBody>
          <a:bodyPr vert="horz" lIns="91440" tIns="45720" rIns="144000" bIns="45720" rtlCol="0" anchor="t" anchorCtr="0">
            <a:noAutofit/>
          </a:bodyPr>
          <a:lstStyle/>
          <a:p>
            <a:pPr>
              <a:lnSpc>
                <a:spcPct val="90000"/>
              </a:lnSpc>
            </a:pPr>
            <a:r>
              <a:rPr lang="nl-NL" sz="3200" dirty="0">
                <a:solidFill>
                  <a:schemeClr val="tx1"/>
                </a:solidFill>
              </a:rPr>
              <a:t>2023-2030 – </a:t>
            </a:r>
            <a:r>
              <a:rPr lang="nl-NL" sz="3200" dirty="0" err="1">
                <a:solidFill>
                  <a:schemeClr val="tx1"/>
                </a:solidFill>
              </a:rPr>
              <a:t>Charte</a:t>
            </a:r>
            <a:r>
              <a:rPr lang="nl-NL" sz="3200" dirty="0">
                <a:solidFill>
                  <a:schemeClr val="tx1"/>
                </a:solidFill>
              </a:rPr>
              <a:t> de </a:t>
            </a:r>
            <a:r>
              <a:rPr lang="nl-NL" sz="3200" dirty="0" err="1">
                <a:solidFill>
                  <a:schemeClr val="tx1"/>
                </a:solidFill>
              </a:rPr>
              <a:t>collaboration</a:t>
            </a:r>
            <a:endParaRPr lang="nl-NL" sz="3200" dirty="0">
              <a:solidFill>
                <a:schemeClr val="tx1"/>
              </a:solidFill>
            </a:endParaRPr>
          </a:p>
        </p:txBody>
      </p:sp>
      <p:pic>
        <p:nvPicPr>
          <p:cNvPr id="4" name="Afbeelding 1">
            <a:extLst>
              <a:ext uri="{FF2B5EF4-FFF2-40B4-BE49-F238E27FC236}">
                <a16:creationId xmlns:a16="http://schemas.microsoft.com/office/drawing/2014/main" id="{18676FF7-2BC0-430F-96DF-709FFA096577}"/>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164983" y="1073051"/>
            <a:ext cx="3301404" cy="4997440"/>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2">
            <a:extLst>
              <a:ext uri="{FF2B5EF4-FFF2-40B4-BE49-F238E27FC236}">
                <a16:creationId xmlns:a16="http://schemas.microsoft.com/office/drawing/2014/main" id="{3A4AD167-CF57-48D9-A71D-B5911A91E3DA}"/>
              </a:ext>
            </a:extLst>
          </p:cNvPr>
          <p:cNvSpPr txBox="1">
            <a:spLocks/>
          </p:cNvSpPr>
          <p:nvPr/>
        </p:nvSpPr>
        <p:spPr>
          <a:xfrm>
            <a:off x="337085" y="1073051"/>
            <a:ext cx="6482815" cy="5231955"/>
          </a:xfrm>
          <a:prstGeom prst="rect">
            <a:avLst/>
          </a:prstGeom>
          <a:solidFill>
            <a:srgbClr val="DDEDFF"/>
          </a:solidFill>
        </p:spPr>
        <p:txBody>
          <a:bodyPr vert="horz" wrap="square" lIns="91440" tIns="0" rIns="144000" bIns="45720" rtlCol="0" anchor="t" anchorCtr="0">
            <a:noAutofit/>
          </a:bodyPr>
          <a:lstStyle>
            <a:lvl1pPr marL="342900" indent="-34290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1pPr>
            <a:lvl2pPr marL="742950" indent="-38100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2pPr>
            <a:lvl3pPr marL="1076325" indent="-36195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3pPr>
            <a:lvl4pPr marL="1438275" indent="-36195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4pPr>
            <a:lvl5pPr marL="1790700" indent="-352425"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5pPr>
            <a:lvl6pPr marL="2151063" indent="-358775"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nl-NL" sz="2000" dirty="0">
              <a:solidFill>
                <a:schemeClr val="tx2">
                  <a:lumMod val="50000"/>
                </a:schemeClr>
              </a:solidFill>
              <a:cs typeface="Segoe UI"/>
            </a:endParaRPr>
          </a:p>
          <a:p>
            <a:pPr>
              <a:lnSpc>
                <a:spcPct val="107000"/>
              </a:lnSpc>
              <a:spcAft>
                <a:spcPts val="1067"/>
              </a:spcAft>
            </a:pPr>
            <a:r>
              <a:rPr lang="en-US" sz="2133" kern="100" dirty="0" err="1">
                <a:latin typeface="Calibri" panose="020F0502020204030204" pitchFamily="34" charset="0"/>
                <a:ea typeface="Calibri" panose="020F0502020204030204" pitchFamily="34" charset="0"/>
                <a:cs typeface="Calibri" panose="020F0502020204030204" pitchFamily="34" charset="0"/>
              </a:rPr>
              <a:t>Charte</a:t>
            </a:r>
            <a:r>
              <a:rPr lang="en-US" sz="2133" kern="100" dirty="0">
                <a:latin typeface="Calibri" panose="020F0502020204030204" pitchFamily="34" charset="0"/>
                <a:ea typeface="Calibri" panose="020F0502020204030204" pitchFamily="34" charset="0"/>
                <a:cs typeface="Calibri" panose="020F0502020204030204" pitchFamily="34" charset="0"/>
              </a:rPr>
              <a:t> entre le </a:t>
            </a:r>
            <a:r>
              <a:rPr lang="en-US" sz="2133" kern="100" dirty="0" err="1">
                <a:latin typeface="Calibri" panose="020F0502020204030204" pitchFamily="34" charset="0"/>
                <a:ea typeface="Calibri" panose="020F0502020204030204" pitchFamily="34" charset="0"/>
                <a:cs typeface="Calibri" panose="020F0502020204030204" pitchFamily="34" charset="0"/>
              </a:rPr>
              <a:t>ministère</a:t>
            </a:r>
            <a:r>
              <a:rPr lang="en-US" sz="2133" kern="100" dirty="0">
                <a:latin typeface="Calibri" panose="020F0502020204030204" pitchFamily="34" charset="0"/>
                <a:ea typeface="Calibri" panose="020F0502020204030204" pitchFamily="34" charset="0"/>
                <a:cs typeface="Calibri" panose="020F0502020204030204" pitchFamily="34" charset="0"/>
              </a:rPr>
              <a:t> et les </a:t>
            </a:r>
            <a:r>
              <a:rPr lang="en-US" sz="2133" kern="100" dirty="0" err="1">
                <a:latin typeface="Calibri" panose="020F0502020204030204" pitchFamily="34" charset="0"/>
                <a:ea typeface="Calibri" panose="020F0502020204030204" pitchFamily="34" charset="0"/>
                <a:cs typeface="Calibri" panose="020F0502020204030204" pitchFamily="34" charset="0"/>
              </a:rPr>
              <a:t>régions</a:t>
            </a:r>
            <a:r>
              <a:rPr lang="en-US" sz="2133" kern="100" dirty="0">
                <a:latin typeface="Calibri" panose="020F0502020204030204" pitchFamily="34" charset="0"/>
                <a:ea typeface="Calibri" panose="020F0502020204030204" pitchFamily="34" charset="0"/>
                <a:cs typeface="Calibri" panose="020F0502020204030204" pitchFamily="34" charset="0"/>
              </a:rPr>
              <a:t> de </a:t>
            </a:r>
            <a:r>
              <a:rPr lang="en-US" sz="2133" kern="100" dirty="0" err="1">
                <a:latin typeface="Calibri" panose="020F0502020204030204" pitchFamily="34" charset="0"/>
                <a:ea typeface="Calibri" panose="020F0502020204030204" pitchFamily="34" charset="0"/>
                <a:cs typeface="Calibri" panose="020F0502020204030204" pitchFamily="34" charset="0"/>
              </a:rPr>
              <a:t>coopération</a:t>
            </a:r>
            <a:r>
              <a:rPr lang="en-US" sz="2133" kern="100" dirty="0">
                <a:latin typeface="Calibri" panose="020F0502020204030204" pitchFamily="34" charset="0"/>
                <a:ea typeface="Calibri" panose="020F0502020204030204" pitchFamily="34" charset="0"/>
                <a:cs typeface="Calibri" panose="020F0502020204030204" pitchFamily="34" charset="0"/>
              </a:rPr>
              <a:t> :</a:t>
            </a:r>
          </a:p>
          <a:p>
            <a:pPr lvl="1">
              <a:lnSpc>
                <a:spcPct val="107000"/>
              </a:lnSpc>
              <a:spcAft>
                <a:spcPts val="1067"/>
              </a:spcAft>
            </a:pPr>
            <a:r>
              <a:rPr lang="en-US" sz="2133" kern="100" dirty="0">
                <a:latin typeface="Calibri" panose="020F0502020204030204" pitchFamily="34" charset="0"/>
                <a:ea typeface="Calibri" panose="020F0502020204030204" pitchFamily="34" charset="0"/>
                <a:cs typeface="Calibri" panose="020F0502020204030204" pitchFamily="34" charset="0"/>
              </a:rPr>
              <a:t>La RAL SW (</a:t>
            </a:r>
            <a:r>
              <a:rPr lang="en-US" sz="2133" kern="100" dirty="0" err="1">
                <a:latin typeface="Calibri" panose="020F0502020204030204" pitchFamily="34" charset="0"/>
                <a:ea typeface="Calibri" panose="020F0502020204030204" pitchFamily="34" charset="0"/>
                <a:cs typeface="Calibri" panose="020F0502020204030204" pitchFamily="34" charset="0"/>
              </a:rPr>
              <a:t>notre</a:t>
            </a:r>
            <a:r>
              <a:rPr lang="en-US" sz="2133" kern="100" dirty="0">
                <a:latin typeface="Calibri" panose="020F0502020204030204" pitchFamily="34" charset="0"/>
                <a:ea typeface="Calibri" panose="020F0502020204030204" pitchFamily="34" charset="0"/>
                <a:cs typeface="Calibri" panose="020F0502020204030204" pitchFamily="34" charset="0"/>
              </a:rPr>
              <a:t> </a:t>
            </a:r>
            <a:r>
              <a:rPr lang="en-US" sz="2133" kern="100" dirty="0" err="1">
                <a:latin typeface="Calibri" panose="020F0502020204030204" pitchFamily="34" charset="0"/>
                <a:ea typeface="Calibri" panose="020F0502020204030204" pitchFamily="34" charset="0"/>
                <a:cs typeface="Calibri" panose="020F0502020204030204" pitchFamily="34" charset="0"/>
              </a:rPr>
              <a:t>Région</a:t>
            </a:r>
            <a:r>
              <a:rPr lang="en-US" sz="2133" kern="100" dirty="0">
                <a:latin typeface="Calibri" panose="020F0502020204030204" pitchFamily="34" charset="0"/>
                <a:ea typeface="Calibri" panose="020F0502020204030204" pitchFamily="34" charset="0"/>
                <a:cs typeface="Calibri" panose="020F0502020204030204" pitchFamily="34" charset="0"/>
              </a:rPr>
              <a:t> Sud-Hollande) </a:t>
            </a:r>
            <a:r>
              <a:rPr lang="en-US" sz="2133" kern="100" dirty="0" err="1">
                <a:latin typeface="Calibri" panose="020F0502020204030204" pitchFamily="34" charset="0"/>
                <a:ea typeface="Calibri" panose="020F0502020204030204" pitchFamily="34" charset="0"/>
                <a:cs typeface="Calibri" panose="020F0502020204030204" pitchFamily="34" charset="0"/>
              </a:rPr>
              <a:t>s’engage</a:t>
            </a:r>
            <a:r>
              <a:rPr lang="en-US" sz="2133" kern="100" dirty="0">
                <a:latin typeface="Calibri" panose="020F0502020204030204" pitchFamily="34" charset="0"/>
                <a:ea typeface="Calibri" panose="020F0502020204030204" pitchFamily="34" charset="0"/>
                <a:cs typeface="Calibri" panose="020F0502020204030204" pitchFamily="34" charset="0"/>
              </a:rPr>
              <a:t> </a:t>
            </a:r>
            <a:r>
              <a:rPr lang="en-US" sz="2133" kern="100" dirty="0" err="1">
                <a:latin typeface="Calibri" panose="020F0502020204030204" pitchFamily="34" charset="0"/>
                <a:ea typeface="Calibri" panose="020F0502020204030204" pitchFamily="34" charset="0"/>
                <a:cs typeface="Calibri" panose="020F0502020204030204" pitchFamily="34" charset="0"/>
              </a:rPr>
              <a:t>à</a:t>
            </a:r>
            <a:r>
              <a:rPr lang="en-US" sz="2133" kern="100" dirty="0">
                <a:latin typeface="Calibri" panose="020F0502020204030204" pitchFamily="34" charset="0"/>
                <a:ea typeface="Calibri" panose="020F0502020204030204" pitchFamily="34" charset="0"/>
                <a:cs typeface="Calibri" panose="020F0502020204030204" pitchFamily="34" charset="0"/>
              </a:rPr>
              <a:t> </a:t>
            </a:r>
            <a:r>
              <a:rPr lang="en-US" sz="2133" kern="100" dirty="0" err="1">
                <a:latin typeface="Calibri" panose="020F0502020204030204" pitchFamily="34" charset="0"/>
                <a:ea typeface="Calibri" panose="020F0502020204030204" pitchFamily="34" charset="0"/>
                <a:cs typeface="Calibri" panose="020F0502020204030204" pitchFamily="34" charset="0"/>
              </a:rPr>
              <a:t>réaliser</a:t>
            </a:r>
            <a:r>
              <a:rPr lang="en-US" sz="2133" kern="100" dirty="0">
                <a:latin typeface="Calibri" panose="020F0502020204030204" pitchFamily="34" charset="0"/>
                <a:ea typeface="Calibri" panose="020F0502020204030204" pitchFamily="34" charset="0"/>
                <a:cs typeface="Calibri" panose="020F0502020204030204" pitchFamily="34" charset="0"/>
              </a:rPr>
              <a:t> </a:t>
            </a:r>
            <a:r>
              <a:rPr lang="en-US" sz="2133" kern="100" dirty="0" err="1">
                <a:latin typeface="Calibri" panose="020F0502020204030204" pitchFamily="34" charset="0"/>
                <a:ea typeface="Calibri" panose="020F0502020204030204" pitchFamily="34" charset="0"/>
                <a:cs typeface="Calibri" panose="020F0502020204030204" pitchFamily="34" charset="0"/>
              </a:rPr>
              <a:t>ou</a:t>
            </a:r>
            <a:r>
              <a:rPr lang="en-US" sz="2133" kern="100" dirty="0">
                <a:latin typeface="Calibri" panose="020F0502020204030204" pitchFamily="34" charset="0"/>
                <a:ea typeface="Calibri" panose="020F0502020204030204" pitchFamily="34" charset="0"/>
                <a:cs typeface="Calibri" panose="020F0502020204030204" pitchFamily="34" charset="0"/>
              </a:rPr>
              <a:t> </a:t>
            </a:r>
            <a:r>
              <a:rPr lang="en-US" sz="2133" kern="100" dirty="0" err="1">
                <a:latin typeface="Calibri" panose="020F0502020204030204" pitchFamily="34" charset="0"/>
                <a:ea typeface="Calibri" panose="020F0502020204030204" pitchFamily="34" charset="0"/>
                <a:cs typeface="Calibri" panose="020F0502020204030204" pitchFamily="34" charset="0"/>
              </a:rPr>
              <a:t>faciliter</a:t>
            </a:r>
            <a:r>
              <a:rPr lang="en-US" sz="2133" kern="100" dirty="0">
                <a:latin typeface="Calibri" panose="020F0502020204030204" pitchFamily="34" charset="0"/>
                <a:ea typeface="Calibri" panose="020F0502020204030204" pitchFamily="34" charset="0"/>
                <a:cs typeface="Calibri" panose="020F0502020204030204" pitchFamily="34" charset="0"/>
              </a:rPr>
              <a:t> </a:t>
            </a:r>
            <a:r>
              <a:rPr lang="en-US" sz="2133" kern="100" dirty="0" err="1">
                <a:latin typeface="Calibri" panose="020F0502020204030204" pitchFamily="34" charset="0"/>
                <a:ea typeface="Calibri" panose="020F0502020204030204" pitchFamily="34" charset="0"/>
                <a:cs typeface="Calibri" panose="020F0502020204030204" pitchFamily="34" charset="0"/>
              </a:rPr>
              <a:t>l’installation</a:t>
            </a:r>
            <a:r>
              <a:rPr lang="en-US" sz="2133" kern="100" dirty="0">
                <a:latin typeface="Calibri" panose="020F0502020204030204" pitchFamily="34" charset="0"/>
                <a:ea typeface="Calibri" panose="020F0502020204030204" pitchFamily="34" charset="0"/>
                <a:cs typeface="Calibri" panose="020F0502020204030204" pitchFamily="34" charset="0"/>
              </a:rPr>
              <a:t> de stations de recharge, </a:t>
            </a:r>
            <a:r>
              <a:rPr lang="en-US" sz="2133" kern="100" dirty="0" err="1">
                <a:latin typeface="Calibri" panose="020F0502020204030204" pitchFamily="34" charset="0"/>
                <a:ea typeface="Calibri" panose="020F0502020204030204" pitchFamily="34" charset="0"/>
                <a:cs typeface="Calibri" panose="020F0502020204030204" pitchFamily="34" charset="0"/>
              </a:rPr>
              <a:t>sauf</a:t>
            </a:r>
            <a:r>
              <a:rPr lang="en-US" sz="2133" kern="100" dirty="0">
                <a:latin typeface="Calibri" panose="020F0502020204030204" pitchFamily="34" charset="0"/>
                <a:ea typeface="Calibri" panose="020F0502020204030204" pitchFamily="34" charset="0"/>
                <a:cs typeface="Calibri" panose="020F0502020204030204" pitchFamily="34" charset="0"/>
              </a:rPr>
              <a:t> dans les </a:t>
            </a:r>
            <a:r>
              <a:rPr lang="en-US" sz="2133" kern="100" dirty="0" err="1">
                <a:latin typeface="Calibri" panose="020F0502020204030204" pitchFamily="34" charset="0"/>
                <a:ea typeface="Calibri" panose="020F0502020204030204" pitchFamily="34" charset="0"/>
                <a:cs typeface="Calibri" panose="020F0502020204030204" pitchFamily="34" charset="0"/>
              </a:rPr>
              <a:t>aires</a:t>
            </a:r>
            <a:r>
              <a:rPr lang="en-US" sz="2133" kern="100" dirty="0">
                <a:latin typeface="Calibri" panose="020F0502020204030204" pitchFamily="34" charset="0"/>
                <a:ea typeface="Calibri" panose="020F0502020204030204" pitchFamily="34" charset="0"/>
                <a:cs typeface="Calibri" panose="020F0502020204030204" pitchFamily="34" charset="0"/>
              </a:rPr>
              <a:t> de service</a:t>
            </a:r>
          </a:p>
          <a:p>
            <a:pPr lvl="1">
              <a:lnSpc>
                <a:spcPct val="107000"/>
              </a:lnSpc>
              <a:spcAft>
                <a:spcPts val="1067"/>
              </a:spcAft>
            </a:pPr>
            <a:r>
              <a:rPr lang="en-US" sz="2133" kern="100" dirty="0">
                <a:latin typeface="Calibri" panose="020F0502020204030204" pitchFamily="34" charset="0"/>
                <a:ea typeface="Calibri" panose="020F0502020204030204" pitchFamily="34" charset="0"/>
                <a:cs typeface="Calibri" panose="020F0502020204030204" pitchFamily="34" charset="0"/>
              </a:rPr>
              <a:t>La RAL SW </a:t>
            </a:r>
            <a:r>
              <a:rPr lang="en-US" sz="2133" kern="100" dirty="0" err="1">
                <a:latin typeface="Calibri" panose="020F0502020204030204" pitchFamily="34" charset="0"/>
                <a:ea typeface="Calibri" panose="020F0502020204030204" pitchFamily="34" charset="0"/>
                <a:cs typeface="Calibri" panose="020F0502020204030204" pitchFamily="34" charset="0"/>
              </a:rPr>
              <a:t>cherche</a:t>
            </a:r>
            <a:r>
              <a:rPr lang="en-US" sz="2133" kern="100" dirty="0">
                <a:latin typeface="Calibri" panose="020F0502020204030204" pitchFamily="34" charset="0"/>
                <a:ea typeface="Calibri" panose="020F0502020204030204" pitchFamily="34" charset="0"/>
                <a:cs typeface="Calibri" panose="020F0502020204030204" pitchFamily="34" charset="0"/>
              </a:rPr>
              <a:t> par </a:t>
            </a:r>
            <a:r>
              <a:rPr lang="en-US" sz="2133" kern="100" dirty="0" err="1">
                <a:latin typeface="Calibri" panose="020F0502020204030204" pitchFamily="34" charset="0"/>
                <a:ea typeface="Calibri" panose="020F0502020204030204" pitchFamily="34" charset="0"/>
                <a:cs typeface="Calibri" panose="020F0502020204030204" pitchFamily="34" charset="0"/>
              </a:rPr>
              <a:t>tous</a:t>
            </a:r>
            <a:r>
              <a:rPr lang="en-US" sz="2133" kern="100" dirty="0">
                <a:latin typeface="Calibri" panose="020F0502020204030204" pitchFamily="34" charset="0"/>
                <a:ea typeface="Calibri" panose="020F0502020204030204" pitchFamily="34" charset="0"/>
                <a:cs typeface="Calibri" panose="020F0502020204030204" pitchFamily="34" charset="0"/>
              </a:rPr>
              <a:t> les </a:t>
            </a:r>
            <a:r>
              <a:rPr lang="en-US" sz="2133" kern="100" dirty="0" err="1">
                <a:latin typeface="Calibri" panose="020F0502020204030204" pitchFamily="34" charset="0"/>
                <a:ea typeface="Calibri" panose="020F0502020204030204" pitchFamily="34" charset="0"/>
                <a:cs typeface="Calibri" panose="020F0502020204030204" pitchFamily="34" charset="0"/>
              </a:rPr>
              <a:t>moyens</a:t>
            </a:r>
            <a:r>
              <a:rPr lang="en-US" sz="2133" kern="100" dirty="0">
                <a:latin typeface="Calibri" panose="020F0502020204030204" pitchFamily="34" charset="0"/>
                <a:ea typeface="Calibri" panose="020F0502020204030204" pitchFamily="34" charset="0"/>
                <a:cs typeface="Calibri" panose="020F0502020204030204" pitchFamily="34" charset="0"/>
              </a:rPr>
              <a:t> </a:t>
            </a:r>
            <a:r>
              <a:rPr lang="en-US" sz="2133" kern="100" dirty="0" err="1">
                <a:latin typeface="Calibri" panose="020F0502020204030204" pitchFamily="34" charset="0"/>
                <a:ea typeface="Calibri" panose="020F0502020204030204" pitchFamily="34" charset="0"/>
                <a:cs typeface="Calibri" panose="020F0502020204030204" pitchFamily="34" charset="0"/>
              </a:rPr>
              <a:t>à</a:t>
            </a:r>
            <a:r>
              <a:rPr lang="en-US" sz="2133" kern="100" dirty="0">
                <a:latin typeface="Calibri" panose="020F0502020204030204" pitchFamily="34" charset="0"/>
                <a:ea typeface="Calibri" panose="020F0502020204030204" pitchFamily="34" charset="0"/>
                <a:cs typeface="Calibri" panose="020F0502020204030204" pitchFamily="34" charset="0"/>
              </a:rPr>
              <a:t> </a:t>
            </a:r>
            <a:r>
              <a:rPr lang="en-US" sz="2133" kern="100" dirty="0" err="1">
                <a:latin typeface="Calibri" panose="020F0502020204030204" pitchFamily="34" charset="0"/>
                <a:ea typeface="Calibri" panose="020F0502020204030204" pitchFamily="34" charset="0"/>
                <a:cs typeface="Calibri" panose="020F0502020204030204" pitchFamily="34" charset="0"/>
              </a:rPr>
              <a:t>impliquer</a:t>
            </a:r>
            <a:r>
              <a:rPr lang="en-US" sz="2133" kern="100" dirty="0">
                <a:latin typeface="Calibri" panose="020F0502020204030204" pitchFamily="34" charset="0"/>
                <a:ea typeface="Calibri" panose="020F0502020204030204" pitchFamily="34" charset="0"/>
                <a:cs typeface="Calibri" panose="020F0502020204030204" pitchFamily="34" charset="0"/>
              </a:rPr>
              <a:t> les </a:t>
            </a:r>
            <a:r>
              <a:rPr lang="en-US" sz="2133" kern="100" dirty="0" err="1">
                <a:latin typeface="Calibri" panose="020F0502020204030204" pitchFamily="34" charset="0"/>
                <a:ea typeface="Calibri" panose="020F0502020204030204" pitchFamily="34" charset="0"/>
                <a:cs typeface="Calibri" panose="020F0502020204030204" pitchFamily="34" charset="0"/>
              </a:rPr>
              <a:t>entreprises</a:t>
            </a:r>
            <a:r>
              <a:rPr lang="en-US" sz="2133" kern="100" dirty="0">
                <a:latin typeface="Calibri" panose="020F0502020204030204" pitchFamily="34" charset="0"/>
                <a:ea typeface="Calibri" panose="020F0502020204030204" pitchFamily="34" charset="0"/>
                <a:cs typeface="Calibri" panose="020F0502020204030204" pitchFamily="34" charset="0"/>
              </a:rPr>
              <a:t> dans la realization des stations de recharge</a:t>
            </a:r>
          </a:p>
          <a:p>
            <a:pPr>
              <a:lnSpc>
                <a:spcPct val="107000"/>
              </a:lnSpc>
              <a:spcAft>
                <a:spcPts val="1067"/>
              </a:spcAft>
            </a:pPr>
            <a:r>
              <a:rPr lang="en-US" sz="2133" kern="100" dirty="0">
                <a:latin typeface="Calibri" panose="020F0502020204030204" pitchFamily="34" charset="0"/>
                <a:ea typeface="Calibri" panose="020F0502020204030204" pitchFamily="34" charset="0"/>
                <a:cs typeface="Calibri" panose="020F0502020204030204" pitchFamily="34" charset="0"/>
              </a:rPr>
              <a:t>On le fait pour : les </a:t>
            </a:r>
            <a:r>
              <a:rPr lang="en-US" sz="2133" kern="100" dirty="0" err="1">
                <a:latin typeface="Calibri" panose="020F0502020204030204" pitchFamily="34" charset="0"/>
                <a:ea typeface="Calibri" panose="020F0502020204030204" pitchFamily="34" charset="0"/>
                <a:cs typeface="Calibri" panose="020F0502020204030204" pitchFamily="34" charset="0"/>
              </a:rPr>
              <a:t>véhicules</a:t>
            </a:r>
            <a:r>
              <a:rPr lang="en-US" sz="2133" kern="100" dirty="0">
                <a:latin typeface="Calibri" panose="020F0502020204030204" pitchFamily="34" charset="0"/>
                <a:ea typeface="Calibri" panose="020F0502020204030204" pitchFamily="34" charset="0"/>
                <a:cs typeface="Calibri" panose="020F0502020204030204" pitchFamily="34" charset="0"/>
              </a:rPr>
              <a:t> </a:t>
            </a:r>
            <a:r>
              <a:rPr lang="en-US" sz="2133" kern="100" dirty="0" err="1">
                <a:latin typeface="Calibri" panose="020F0502020204030204" pitchFamily="34" charset="0"/>
                <a:ea typeface="Calibri" panose="020F0502020204030204" pitchFamily="34" charset="0"/>
                <a:cs typeface="Calibri" panose="020F0502020204030204" pitchFamily="34" charset="0"/>
              </a:rPr>
              <a:t>électriques</a:t>
            </a:r>
            <a:r>
              <a:rPr lang="en-US" sz="2133" kern="100" dirty="0">
                <a:latin typeface="Calibri" panose="020F0502020204030204" pitchFamily="34" charset="0"/>
                <a:ea typeface="Calibri" panose="020F0502020204030204" pitchFamily="34" charset="0"/>
                <a:cs typeface="Calibri" panose="020F0502020204030204" pitchFamily="34" charset="0"/>
              </a:rPr>
              <a:t> </a:t>
            </a:r>
            <a:r>
              <a:rPr lang="en-US" sz="2133" kern="100" dirty="0" err="1">
                <a:latin typeface="Calibri" panose="020F0502020204030204" pitchFamily="34" charset="0"/>
                <a:ea typeface="Calibri" panose="020F0502020204030204" pitchFamily="34" charset="0"/>
                <a:cs typeface="Calibri" panose="020F0502020204030204" pitchFamily="34" charset="0"/>
              </a:rPr>
              <a:t>particuliers</a:t>
            </a:r>
            <a:r>
              <a:rPr lang="en-US" sz="2133" kern="100" dirty="0">
                <a:latin typeface="Calibri" panose="020F0502020204030204" pitchFamily="34" charset="0"/>
                <a:ea typeface="Calibri" panose="020F0502020204030204" pitchFamily="34" charset="0"/>
                <a:cs typeface="Calibri" panose="020F0502020204030204" pitchFamily="34" charset="0"/>
              </a:rPr>
              <a:t>, les VUL de livraison, les camions, les </a:t>
            </a:r>
            <a:r>
              <a:rPr lang="en-US" sz="2133" kern="100" dirty="0" err="1">
                <a:latin typeface="Calibri" panose="020F0502020204030204" pitchFamily="34" charset="0"/>
                <a:ea typeface="Calibri" panose="020F0502020204030204" pitchFamily="34" charset="0"/>
                <a:cs typeface="Calibri" panose="020F0502020204030204" pitchFamily="34" charset="0"/>
              </a:rPr>
              <a:t>engins</a:t>
            </a:r>
            <a:r>
              <a:rPr lang="en-US" sz="2133" kern="100" dirty="0">
                <a:latin typeface="Calibri" panose="020F0502020204030204" pitchFamily="34" charset="0"/>
                <a:ea typeface="Calibri" panose="020F0502020204030204" pitchFamily="34" charset="0"/>
                <a:cs typeface="Calibri" panose="020F0502020204030204" pitchFamily="34" charset="0"/>
              </a:rPr>
              <a:t> de </a:t>
            </a:r>
            <a:r>
              <a:rPr lang="en-US" sz="2133" kern="100" dirty="0" err="1">
                <a:latin typeface="Calibri" panose="020F0502020204030204" pitchFamily="34" charset="0"/>
                <a:ea typeface="Calibri" panose="020F0502020204030204" pitchFamily="34" charset="0"/>
                <a:cs typeface="Calibri" panose="020F0502020204030204" pitchFamily="34" charset="0"/>
              </a:rPr>
              <a:t>chantiers</a:t>
            </a:r>
            <a:r>
              <a:rPr lang="en-US" sz="2133" kern="100" dirty="0">
                <a:latin typeface="Calibri" panose="020F0502020204030204" pitchFamily="34" charset="0"/>
                <a:ea typeface="Calibri" panose="020F0502020204030204" pitchFamily="34" charset="0"/>
                <a:cs typeface="Calibri" panose="020F0502020204030204" pitchFamily="34" charset="0"/>
              </a:rPr>
              <a:t>, bus, </a:t>
            </a:r>
            <a:r>
              <a:rPr lang="en-US" sz="2133" kern="100" dirty="0" err="1">
                <a:latin typeface="Calibri" panose="020F0502020204030204" pitchFamily="34" charset="0"/>
                <a:ea typeface="Calibri" panose="020F0502020204030204" pitchFamily="34" charset="0"/>
                <a:cs typeface="Calibri" panose="020F0502020204030204" pitchFamily="34" charset="0"/>
              </a:rPr>
              <a:t>autres</a:t>
            </a:r>
            <a:r>
              <a:rPr lang="en-US" sz="2133" kern="100" dirty="0">
                <a:latin typeface="Calibri" panose="020F0502020204030204" pitchFamily="34" charset="0"/>
                <a:ea typeface="Calibri" panose="020F0502020204030204" pitchFamily="34" charset="0"/>
                <a:cs typeface="Calibri" panose="020F0502020204030204" pitchFamily="34" charset="0"/>
              </a:rPr>
              <a:t>/</a:t>
            </a:r>
            <a:r>
              <a:rPr lang="en-US" sz="2133" kern="100" dirty="0" err="1">
                <a:latin typeface="Calibri" panose="020F0502020204030204" pitchFamily="34" charset="0"/>
                <a:ea typeface="Calibri" panose="020F0502020204030204" pitchFamily="34" charset="0"/>
                <a:cs typeface="Calibri" panose="020F0502020204030204" pitchFamily="34" charset="0"/>
              </a:rPr>
              <a:t>nouvelles</a:t>
            </a:r>
            <a:r>
              <a:rPr lang="en-US" sz="2133" kern="100" dirty="0">
                <a:latin typeface="Calibri" panose="020F0502020204030204" pitchFamily="34" charset="0"/>
                <a:ea typeface="Calibri" panose="020F0502020204030204" pitchFamily="34" charset="0"/>
                <a:cs typeface="Calibri" panose="020F0502020204030204" pitchFamily="34" charset="0"/>
              </a:rPr>
              <a:t> </a:t>
            </a:r>
            <a:r>
              <a:rPr lang="en-US" sz="2133" kern="100" dirty="0" err="1">
                <a:latin typeface="Calibri" panose="020F0502020204030204" pitchFamily="34" charset="0"/>
                <a:ea typeface="Calibri" panose="020F0502020204030204" pitchFamily="34" charset="0"/>
                <a:cs typeface="Calibri" panose="020F0502020204030204" pitchFamily="34" charset="0"/>
              </a:rPr>
              <a:t>modalités</a:t>
            </a:r>
            <a:br>
              <a:rPr lang="nl-NL" sz="1867" b="1" dirty="0">
                <a:latin typeface="Calibri" panose="020F0502020204030204" pitchFamily="34" charset="0"/>
                <a:cs typeface="Calibri" panose="020F0502020204030204" pitchFamily="34" charset="0"/>
              </a:rPr>
            </a:br>
            <a:endParaRPr lang="nl-NL" sz="1867" b="1" dirty="0">
              <a:latin typeface="Calibri" panose="020F0502020204030204" pitchFamily="34" charset="0"/>
              <a:cs typeface="Calibri" panose="020F0502020204030204" pitchFamily="34" charset="0"/>
            </a:endParaRPr>
          </a:p>
          <a:p>
            <a:pPr marL="0" indent="0">
              <a:buNone/>
            </a:pPr>
            <a:endParaRPr lang="nl-NL" sz="1867"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2270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1FD083EB-C04B-6148-04B7-59820C2E8F60}"/>
              </a:ext>
            </a:extLst>
          </p:cNvPr>
          <p:cNvSpPr>
            <a:spLocks noGrp="1"/>
          </p:cNvSpPr>
          <p:nvPr>
            <p:ph type="title"/>
          </p:nvPr>
        </p:nvSpPr>
        <p:spPr>
          <a:xfrm>
            <a:off x="337085" y="904917"/>
            <a:ext cx="11517831" cy="656591"/>
          </a:xfrm>
        </p:spPr>
        <p:txBody>
          <a:bodyPr vert="horz" lIns="91440" tIns="45720" rIns="144000" bIns="45720" rtlCol="0" anchor="t" anchorCtr="0">
            <a:noAutofit/>
          </a:bodyPr>
          <a:lstStyle/>
          <a:p>
            <a:pPr>
              <a:lnSpc>
                <a:spcPct val="90000"/>
              </a:lnSpc>
            </a:pPr>
            <a:r>
              <a:rPr lang="nl-NL" sz="3200" dirty="0">
                <a:solidFill>
                  <a:schemeClr val="tx1"/>
                </a:solidFill>
              </a:rPr>
              <a:t>2023-2030 </a:t>
            </a:r>
          </a:p>
        </p:txBody>
      </p:sp>
      <p:pic>
        <p:nvPicPr>
          <p:cNvPr id="3" name="Picture 2">
            <a:extLst>
              <a:ext uri="{FF2B5EF4-FFF2-40B4-BE49-F238E27FC236}">
                <a16:creationId xmlns:a16="http://schemas.microsoft.com/office/drawing/2014/main" id="{7D37B717-0F10-F1D8-0901-85E2C2D6A4FC}"/>
              </a:ext>
            </a:extLst>
          </p:cNvPr>
          <p:cNvPicPr>
            <a:picLocks noChangeAspect="1"/>
          </p:cNvPicPr>
          <p:nvPr/>
        </p:nvPicPr>
        <p:blipFill>
          <a:blip r:embed="rId2"/>
          <a:stretch>
            <a:fillRect/>
          </a:stretch>
        </p:blipFill>
        <p:spPr>
          <a:xfrm>
            <a:off x="534955" y="2345896"/>
            <a:ext cx="4653716" cy="4304688"/>
          </a:xfrm>
          <a:prstGeom prst="rect">
            <a:avLst/>
          </a:prstGeom>
          <a:noFill/>
        </p:spPr>
      </p:pic>
      <p:pic>
        <p:nvPicPr>
          <p:cNvPr id="13" name="Picture 12">
            <a:extLst>
              <a:ext uri="{FF2B5EF4-FFF2-40B4-BE49-F238E27FC236}">
                <a16:creationId xmlns:a16="http://schemas.microsoft.com/office/drawing/2014/main" id="{B667301F-3B8E-67DF-425E-AE7C434D721D}"/>
              </a:ext>
            </a:extLst>
          </p:cNvPr>
          <p:cNvPicPr>
            <a:picLocks noChangeAspect="1"/>
          </p:cNvPicPr>
          <p:nvPr/>
        </p:nvPicPr>
        <p:blipFill>
          <a:blip r:embed="rId3"/>
          <a:stretch>
            <a:fillRect/>
          </a:stretch>
        </p:blipFill>
        <p:spPr>
          <a:xfrm>
            <a:off x="6240792" y="2437090"/>
            <a:ext cx="5175041" cy="4122303"/>
          </a:xfrm>
          <a:prstGeom prst="rect">
            <a:avLst/>
          </a:prstGeom>
        </p:spPr>
      </p:pic>
      <p:sp>
        <p:nvSpPr>
          <p:cNvPr id="12" name="Tijdelijke aanduiding voor inhoud 2">
            <a:extLst>
              <a:ext uri="{FF2B5EF4-FFF2-40B4-BE49-F238E27FC236}">
                <a16:creationId xmlns:a16="http://schemas.microsoft.com/office/drawing/2014/main" id="{A1128F40-0B58-4B30-4F0F-854F3DA68088}"/>
              </a:ext>
            </a:extLst>
          </p:cNvPr>
          <p:cNvSpPr txBox="1">
            <a:spLocks/>
          </p:cNvSpPr>
          <p:nvPr/>
        </p:nvSpPr>
        <p:spPr>
          <a:xfrm>
            <a:off x="2637453" y="264399"/>
            <a:ext cx="9370143" cy="1937627"/>
          </a:xfrm>
          <a:prstGeom prst="rect">
            <a:avLst/>
          </a:prstGeom>
          <a:solidFill>
            <a:srgbClr val="DDEDFF"/>
          </a:solidFill>
        </p:spPr>
        <p:txBody>
          <a:bodyPr vert="horz" wrap="square" lIns="91440" tIns="0" rIns="144000" bIns="45720" rtlCol="0" anchor="t" anchorCtr="0">
            <a:noAutofit/>
          </a:bodyPr>
          <a:lstStyle>
            <a:lvl1pPr marL="342900" indent="-34290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1pPr>
            <a:lvl2pPr marL="742950" indent="-38100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2pPr>
            <a:lvl3pPr marL="1076325" indent="-36195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3pPr>
            <a:lvl4pPr marL="1438275" indent="-36195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4pPr>
            <a:lvl5pPr marL="1790700" indent="-352425"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5pPr>
            <a:lvl6pPr marL="2151063" indent="-358775"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2133" dirty="0">
                <a:latin typeface="Calibri"/>
                <a:ea typeface="Calibri"/>
                <a:cs typeface="Calibri"/>
              </a:rPr>
              <a:t>Ce </a:t>
            </a:r>
            <a:r>
              <a:rPr lang="nl-NL" sz="2133" dirty="0" err="1">
                <a:latin typeface="Calibri"/>
                <a:ea typeface="Calibri"/>
                <a:cs typeface="Calibri"/>
              </a:rPr>
              <a:t>qui</a:t>
            </a:r>
            <a:r>
              <a:rPr lang="nl-NL" sz="2133" dirty="0">
                <a:latin typeface="Calibri"/>
                <a:ea typeface="Calibri"/>
                <a:cs typeface="Calibri"/>
              </a:rPr>
              <a:t> </a:t>
            </a:r>
            <a:r>
              <a:rPr lang="nl-NL" sz="2133" dirty="0" err="1">
                <a:latin typeface="Calibri"/>
                <a:ea typeface="Calibri"/>
                <a:cs typeface="Calibri"/>
              </a:rPr>
              <a:t>est</a:t>
            </a:r>
            <a:r>
              <a:rPr lang="nl-NL" sz="2133" dirty="0">
                <a:latin typeface="Calibri"/>
                <a:ea typeface="Calibri"/>
                <a:cs typeface="Calibri"/>
              </a:rPr>
              <a:t> </a:t>
            </a:r>
            <a:r>
              <a:rPr lang="nl-NL" sz="2133" dirty="0" err="1">
                <a:latin typeface="Calibri"/>
                <a:ea typeface="Calibri"/>
                <a:cs typeface="Calibri"/>
              </a:rPr>
              <a:t>attendu</a:t>
            </a:r>
            <a:r>
              <a:rPr lang="nl-NL" sz="2133" dirty="0">
                <a:latin typeface="Calibri"/>
                <a:ea typeface="Calibri"/>
                <a:cs typeface="Calibri"/>
              </a:rPr>
              <a:t> </a:t>
            </a:r>
            <a:r>
              <a:rPr lang="en-US" sz="2133" dirty="0">
                <a:latin typeface="Calibri"/>
                <a:ea typeface="Calibri"/>
                <a:cs typeface="Calibri"/>
              </a:rPr>
              <a:t>:</a:t>
            </a:r>
          </a:p>
          <a:p>
            <a:pPr marL="446182"/>
            <a:r>
              <a:rPr lang="en-US" sz="2133" dirty="0" err="1">
                <a:latin typeface="Calibri"/>
                <a:ea typeface="Calibri"/>
                <a:cs typeface="Calibri"/>
              </a:rPr>
              <a:t>Croissance</a:t>
            </a:r>
            <a:r>
              <a:rPr lang="en-US" sz="2133" dirty="0">
                <a:latin typeface="Calibri"/>
                <a:ea typeface="Calibri"/>
                <a:cs typeface="Calibri"/>
              </a:rPr>
              <a:t> </a:t>
            </a:r>
            <a:r>
              <a:rPr lang="en-US" sz="2133" dirty="0" err="1">
                <a:latin typeface="Calibri"/>
                <a:ea typeface="Calibri"/>
                <a:cs typeface="Calibri"/>
              </a:rPr>
              <a:t>rapide</a:t>
            </a:r>
            <a:r>
              <a:rPr lang="en-US" sz="2133" dirty="0">
                <a:latin typeface="Calibri"/>
                <a:ea typeface="Calibri"/>
                <a:cs typeface="Calibri"/>
              </a:rPr>
              <a:t> du transport de fret </a:t>
            </a:r>
            <a:r>
              <a:rPr lang="en-US" sz="2133" dirty="0" err="1">
                <a:latin typeface="Calibri"/>
                <a:ea typeface="Calibri"/>
                <a:cs typeface="Calibri"/>
              </a:rPr>
              <a:t>électrique</a:t>
            </a:r>
            <a:r>
              <a:rPr lang="en-US" sz="2133" dirty="0">
                <a:latin typeface="Calibri"/>
                <a:ea typeface="Calibri"/>
                <a:cs typeface="Calibri"/>
              </a:rPr>
              <a:t> (VUL, camions)</a:t>
            </a:r>
          </a:p>
          <a:p>
            <a:pPr marL="446182"/>
            <a:r>
              <a:rPr lang="en-US" sz="2133" dirty="0" err="1">
                <a:latin typeface="Calibri"/>
                <a:ea typeface="Calibri"/>
                <a:cs typeface="Calibri"/>
              </a:rPr>
              <a:t>Réseau</a:t>
            </a:r>
            <a:r>
              <a:rPr lang="en-US" sz="2133" dirty="0">
                <a:latin typeface="Calibri"/>
                <a:ea typeface="Calibri"/>
                <a:cs typeface="Calibri"/>
              </a:rPr>
              <a:t> de base </a:t>
            </a:r>
            <a:r>
              <a:rPr lang="en-US" sz="2133" dirty="0" err="1">
                <a:latin typeface="Calibri"/>
                <a:ea typeface="Calibri"/>
                <a:cs typeface="Calibri"/>
              </a:rPr>
              <a:t>en</a:t>
            </a:r>
            <a:r>
              <a:rPr lang="en-US" sz="2133" dirty="0">
                <a:latin typeface="Calibri"/>
                <a:ea typeface="Calibri"/>
                <a:cs typeface="Calibri"/>
              </a:rPr>
              <a:t> </a:t>
            </a:r>
            <a:r>
              <a:rPr lang="en-US" sz="2133" dirty="0" err="1">
                <a:latin typeface="Calibri"/>
                <a:ea typeface="Calibri"/>
                <a:cs typeface="Calibri"/>
              </a:rPr>
              <a:t>accès</a:t>
            </a:r>
            <a:r>
              <a:rPr lang="en-US" sz="2133" dirty="0">
                <a:latin typeface="Calibri"/>
                <a:ea typeface="Calibri"/>
                <a:cs typeface="Calibri"/>
              </a:rPr>
              <a:t> public pour la recharge</a:t>
            </a:r>
          </a:p>
          <a:p>
            <a:pPr marL="446182"/>
            <a:r>
              <a:rPr lang="en-US" sz="2133" dirty="0">
                <a:latin typeface="Calibri"/>
                <a:ea typeface="Calibri"/>
                <a:cs typeface="Calibri"/>
              </a:rPr>
              <a:t>La </a:t>
            </a:r>
            <a:r>
              <a:rPr lang="en-US" sz="2133" dirty="0" err="1">
                <a:latin typeface="Calibri"/>
                <a:ea typeface="Calibri"/>
                <a:cs typeface="Calibri"/>
              </a:rPr>
              <a:t>capacité</a:t>
            </a:r>
            <a:r>
              <a:rPr lang="en-US" sz="2133" dirty="0">
                <a:latin typeface="Calibri"/>
                <a:ea typeface="Calibri"/>
                <a:cs typeface="Calibri"/>
              </a:rPr>
              <a:t> du reseau </a:t>
            </a:r>
            <a:r>
              <a:rPr lang="en-US" sz="2133" dirty="0" err="1">
                <a:latin typeface="Calibri"/>
                <a:ea typeface="Calibri"/>
                <a:cs typeface="Calibri"/>
              </a:rPr>
              <a:t>est</a:t>
            </a:r>
            <a:r>
              <a:rPr lang="en-US" sz="2133" dirty="0">
                <a:latin typeface="Calibri"/>
                <a:ea typeface="Calibri"/>
                <a:cs typeface="Calibri"/>
              </a:rPr>
              <a:t> encore </a:t>
            </a:r>
            <a:r>
              <a:rPr lang="en-US" sz="2133" dirty="0" err="1">
                <a:latin typeface="Calibri"/>
                <a:ea typeface="Calibri"/>
                <a:cs typeface="Calibri"/>
              </a:rPr>
              <a:t>limitée</a:t>
            </a:r>
            <a:r>
              <a:rPr lang="en-US" sz="2133" dirty="0">
                <a:latin typeface="Calibri"/>
                <a:ea typeface="Calibri"/>
                <a:cs typeface="Calibri"/>
              </a:rPr>
              <a:t> et il manque de </a:t>
            </a:r>
            <a:r>
              <a:rPr lang="en-US" sz="2133" dirty="0" err="1">
                <a:latin typeface="Calibri"/>
                <a:ea typeface="Calibri"/>
                <a:cs typeface="Calibri"/>
              </a:rPr>
              <a:t>l’espace</a:t>
            </a:r>
            <a:r>
              <a:rPr lang="en-US" sz="2133" dirty="0">
                <a:latin typeface="Calibri"/>
                <a:ea typeface="Calibri"/>
                <a:cs typeface="Calibri"/>
              </a:rPr>
              <a:t> physique</a:t>
            </a:r>
          </a:p>
          <a:p>
            <a:pPr marL="446182"/>
            <a:r>
              <a:rPr lang="en-US" sz="2133" dirty="0" err="1">
                <a:latin typeface="Calibri"/>
                <a:ea typeface="Calibri"/>
                <a:cs typeface="Calibri"/>
              </a:rPr>
              <a:t>Investissements</a:t>
            </a:r>
            <a:r>
              <a:rPr lang="en-US" sz="2133" dirty="0">
                <a:latin typeface="Calibri"/>
                <a:ea typeface="Calibri"/>
                <a:cs typeface="Calibri"/>
              </a:rPr>
              <a:t> dans les stations </a:t>
            </a:r>
            <a:r>
              <a:rPr lang="en-US" sz="2133" dirty="0" err="1">
                <a:latin typeface="Calibri"/>
                <a:ea typeface="Calibri"/>
                <a:cs typeface="Calibri"/>
              </a:rPr>
              <a:t>est</a:t>
            </a:r>
            <a:r>
              <a:rPr lang="en-US" sz="2133" dirty="0">
                <a:latin typeface="Calibri"/>
                <a:ea typeface="Calibri"/>
                <a:cs typeface="Calibri"/>
              </a:rPr>
              <a:t> </a:t>
            </a:r>
            <a:r>
              <a:rPr lang="en-US" sz="2133" i="1" dirty="0">
                <a:latin typeface="Calibri"/>
                <a:ea typeface="Calibri"/>
                <a:cs typeface="Calibri"/>
              </a:rPr>
              <a:t>capital intensive</a:t>
            </a:r>
            <a:endParaRPr lang="nl-NL" sz="1867"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2875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88B41469-0215-3621-8156-0AD29B2E3E79}"/>
              </a:ext>
            </a:extLst>
          </p:cNvPr>
          <p:cNvPicPr>
            <a:picLocks noGrp="1" noChangeAspect="1"/>
          </p:cNvPicPr>
          <p:nvPr>
            <p:ph idx="1"/>
          </p:nvPr>
        </p:nvPicPr>
        <p:blipFill>
          <a:blip r:embed="rId2"/>
          <a:stretch>
            <a:fillRect/>
          </a:stretch>
        </p:blipFill>
        <p:spPr>
          <a:xfrm>
            <a:off x="762000" y="1639676"/>
            <a:ext cx="10449984" cy="3578649"/>
          </a:xfrm>
          <a:noFill/>
        </p:spPr>
      </p:pic>
      <p:sp>
        <p:nvSpPr>
          <p:cNvPr id="6" name="Titel 1">
            <a:extLst>
              <a:ext uri="{FF2B5EF4-FFF2-40B4-BE49-F238E27FC236}">
                <a16:creationId xmlns:a16="http://schemas.microsoft.com/office/drawing/2014/main" id="{5596E381-1FE0-EBEE-22A6-B3898393F84F}"/>
              </a:ext>
            </a:extLst>
          </p:cNvPr>
          <p:cNvSpPr>
            <a:spLocks noGrp="1"/>
          </p:cNvSpPr>
          <p:nvPr>
            <p:ph type="title"/>
          </p:nvPr>
        </p:nvSpPr>
        <p:spPr>
          <a:xfrm>
            <a:off x="762000" y="413702"/>
            <a:ext cx="10449984" cy="656591"/>
          </a:xfrm>
        </p:spPr>
        <p:txBody>
          <a:bodyPr vert="horz" lIns="91440" tIns="45720" rIns="144000" bIns="45720" rtlCol="0" anchorCtr="0">
            <a:normAutofit/>
          </a:bodyPr>
          <a:lstStyle/>
          <a:p>
            <a:pPr>
              <a:lnSpc>
                <a:spcPct val="90000"/>
              </a:lnSpc>
            </a:pPr>
            <a:r>
              <a:rPr lang="nl-NL" sz="4000" dirty="0" err="1"/>
              <a:t>Prévisions</a:t>
            </a:r>
            <a:r>
              <a:rPr lang="nl-NL" sz="4000" dirty="0"/>
              <a:t> en </a:t>
            </a:r>
            <a:r>
              <a:rPr lang="nl-NL" sz="4000" dirty="0" err="1"/>
              <a:t>chiffres</a:t>
            </a:r>
            <a:endParaRPr lang="nl-NL" sz="4000" dirty="0"/>
          </a:p>
        </p:txBody>
      </p:sp>
    </p:spTree>
    <p:extLst>
      <p:ext uri="{BB962C8B-B14F-4D97-AF65-F5344CB8AC3E}">
        <p14:creationId xmlns:p14="http://schemas.microsoft.com/office/powerpoint/2010/main" val="3248124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48C6D-6D9C-2E3C-C2FF-9C0B1C80BE18}"/>
              </a:ext>
            </a:extLst>
          </p:cNvPr>
          <p:cNvPicPr>
            <a:picLocks noChangeAspect="1"/>
          </p:cNvPicPr>
          <p:nvPr/>
        </p:nvPicPr>
        <p:blipFill>
          <a:blip r:embed="rId3"/>
          <a:srcRect r="11807"/>
          <a:stretch/>
        </p:blipFill>
        <p:spPr>
          <a:xfrm>
            <a:off x="5709184" y="0"/>
            <a:ext cx="6482816" cy="6858000"/>
          </a:xfrm>
          <a:prstGeom prst="rect">
            <a:avLst/>
          </a:prstGeom>
        </p:spPr>
      </p:pic>
      <p:sp>
        <p:nvSpPr>
          <p:cNvPr id="3" name="Titel 1">
            <a:extLst>
              <a:ext uri="{FF2B5EF4-FFF2-40B4-BE49-F238E27FC236}">
                <a16:creationId xmlns:a16="http://schemas.microsoft.com/office/drawing/2014/main" id="{67EC55F5-D4EA-470A-BC0F-44887ED2C5F0}"/>
              </a:ext>
            </a:extLst>
          </p:cNvPr>
          <p:cNvSpPr>
            <a:spLocks noGrp="1"/>
          </p:cNvSpPr>
          <p:nvPr>
            <p:ph type="title"/>
          </p:nvPr>
        </p:nvSpPr>
        <p:spPr>
          <a:xfrm>
            <a:off x="337085" y="416461"/>
            <a:ext cx="11517831" cy="656591"/>
          </a:xfrm>
        </p:spPr>
        <p:txBody>
          <a:bodyPr vert="horz" lIns="91440" tIns="45720" rIns="144000" bIns="45720" rtlCol="0" anchor="t" anchorCtr="0">
            <a:noAutofit/>
          </a:bodyPr>
          <a:lstStyle/>
          <a:p>
            <a:pPr>
              <a:lnSpc>
                <a:spcPct val="90000"/>
              </a:lnSpc>
            </a:pPr>
            <a:r>
              <a:rPr lang="nl-NL" sz="3200" dirty="0" err="1">
                <a:solidFill>
                  <a:schemeClr val="tx1"/>
                </a:solidFill>
              </a:rPr>
              <a:t>Localisation</a:t>
            </a:r>
            <a:r>
              <a:rPr lang="nl-NL" sz="3200" dirty="0">
                <a:solidFill>
                  <a:schemeClr val="tx1"/>
                </a:solidFill>
              </a:rPr>
              <a:t> des stations de </a:t>
            </a:r>
            <a:r>
              <a:rPr lang="nl-NL" sz="3200" dirty="0" err="1">
                <a:solidFill>
                  <a:schemeClr val="tx1"/>
                </a:solidFill>
              </a:rPr>
              <a:t>recharge</a:t>
            </a:r>
            <a:endParaRPr lang="nl-NL" sz="3200" dirty="0">
              <a:solidFill>
                <a:schemeClr val="tx1"/>
              </a:solidFill>
            </a:endParaRPr>
          </a:p>
        </p:txBody>
      </p:sp>
      <p:sp>
        <p:nvSpPr>
          <p:cNvPr id="5" name="Tijdelijke aanduiding voor inhoud 2">
            <a:extLst>
              <a:ext uri="{FF2B5EF4-FFF2-40B4-BE49-F238E27FC236}">
                <a16:creationId xmlns:a16="http://schemas.microsoft.com/office/drawing/2014/main" id="{3A4AD167-CF57-48D9-A71D-B5911A91E3DA}"/>
              </a:ext>
            </a:extLst>
          </p:cNvPr>
          <p:cNvSpPr txBox="1">
            <a:spLocks/>
          </p:cNvSpPr>
          <p:nvPr/>
        </p:nvSpPr>
        <p:spPr>
          <a:xfrm>
            <a:off x="63383" y="1073051"/>
            <a:ext cx="5771360" cy="5213781"/>
          </a:xfrm>
          <a:prstGeom prst="rect">
            <a:avLst/>
          </a:prstGeom>
          <a:solidFill>
            <a:srgbClr val="DDEDFF"/>
          </a:solidFill>
        </p:spPr>
        <p:txBody>
          <a:bodyPr vert="horz" wrap="square" lIns="91440" tIns="0" rIns="144000" bIns="45720" rtlCol="0" anchor="t" anchorCtr="0">
            <a:noAutofit/>
          </a:bodyPr>
          <a:lstStyle>
            <a:lvl1pPr marL="342900" indent="-34290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1pPr>
            <a:lvl2pPr marL="742950" indent="-38100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2pPr>
            <a:lvl3pPr marL="1076325" indent="-36195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3pPr>
            <a:lvl4pPr marL="1438275" indent="-36195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4pPr>
            <a:lvl5pPr marL="1790700" indent="-352425"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5pPr>
            <a:lvl6pPr marL="2151063" indent="-358775"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nl-NL" sz="2000" dirty="0">
              <a:solidFill>
                <a:schemeClr val="tx2">
                  <a:lumMod val="50000"/>
                </a:schemeClr>
              </a:solidFill>
              <a:cs typeface="Segoe UI"/>
            </a:endParaRPr>
          </a:p>
          <a:p>
            <a:pPr lvl="1"/>
            <a:endParaRPr lang="nl-NL" sz="2133" b="1" dirty="0">
              <a:latin typeface="Calibri"/>
              <a:ea typeface="Calibri"/>
              <a:cs typeface="Calibri"/>
            </a:endParaRPr>
          </a:p>
          <a:p>
            <a:pPr marL="482588" lvl="1" indent="0">
              <a:buNone/>
            </a:pPr>
            <a:br>
              <a:rPr lang="nl-NL" sz="2133" b="1" dirty="0">
                <a:latin typeface="Calibri" panose="020F0502020204030204" pitchFamily="34" charset="0"/>
                <a:cs typeface="Calibri" panose="020F0502020204030204" pitchFamily="34" charset="0"/>
              </a:rPr>
            </a:br>
            <a:br>
              <a:rPr lang="nl-NL" sz="1867" b="1" dirty="0">
                <a:latin typeface="Calibri" panose="020F0502020204030204" pitchFamily="34" charset="0"/>
                <a:cs typeface="Calibri" panose="020F0502020204030204" pitchFamily="34" charset="0"/>
              </a:rPr>
            </a:br>
            <a:endParaRPr lang="nl-NL" sz="1867" b="1" dirty="0">
              <a:latin typeface="Calibri" panose="020F0502020204030204" pitchFamily="34" charset="0"/>
              <a:ea typeface="Calibri"/>
              <a:cs typeface="Calibri" panose="020F0502020204030204" pitchFamily="34" charset="0"/>
            </a:endParaRPr>
          </a:p>
          <a:p>
            <a:pPr marL="0" indent="0">
              <a:buNone/>
            </a:pPr>
            <a:endParaRPr lang="nl-NL" sz="1867" b="1" dirty="0">
              <a:latin typeface="Calibri" panose="020F0502020204030204" pitchFamily="34" charset="0"/>
              <a:cs typeface="Calibri" panose="020F0502020204030204" pitchFamily="34" charset="0"/>
            </a:endParaRPr>
          </a:p>
        </p:txBody>
      </p:sp>
      <p:pic>
        <p:nvPicPr>
          <p:cNvPr id="4" name="Afbeelding 16">
            <a:extLst>
              <a:ext uri="{FF2B5EF4-FFF2-40B4-BE49-F238E27FC236}">
                <a16:creationId xmlns:a16="http://schemas.microsoft.com/office/drawing/2014/main" id="{EB564688-7043-BFDD-1FAD-F1CBFCA0FA3E}"/>
              </a:ext>
            </a:extLst>
          </p:cNvPr>
          <p:cNvPicPr>
            <a:picLocks noChangeAspect="1"/>
          </p:cNvPicPr>
          <p:nvPr/>
        </p:nvPicPr>
        <p:blipFill>
          <a:blip r:embed="rId4"/>
          <a:stretch>
            <a:fillRect/>
          </a:stretch>
        </p:blipFill>
        <p:spPr>
          <a:xfrm>
            <a:off x="240880" y="1924145"/>
            <a:ext cx="5350473" cy="3608883"/>
          </a:xfrm>
          <a:prstGeom prst="rect">
            <a:avLst/>
          </a:prstGeom>
        </p:spPr>
      </p:pic>
      <p:sp>
        <p:nvSpPr>
          <p:cNvPr id="6" name="Tekstvak 5">
            <a:extLst>
              <a:ext uri="{FF2B5EF4-FFF2-40B4-BE49-F238E27FC236}">
                <a16:creationId xmlns:a16="http://schemas.microsoft.com/office/drawing/2014/main" id="{EB5B0AC2-915C-A54E-5B8B-3759E786E9CA}"/>
              </a:ext>
            </a:extLst>
          </p:cNvPr>
          <p:cNvSpPr txBox="1"/>
          <p:nvPr/>
        </p:nvSpPr>
        <p:spPr>
          <a:xfrm>
            <a:off x="913111" y="1575333"/>
            <a:ext cx="4272029" cy="307777"/>
          </a:xfrm>
          <a:prstGeom prst="rect">
            <a:avLst/>
          </a:prstGeom>
          <a:noFill/>
        </p:spPr>
        <p:txBody>
          <a:bodyPr wrap="square" rtlCol="0">
            <a:spAutoFit/>
          </a:bodyPr>
          <a:lstStyle/>
          <a:p>
            <a:pPr algn="ctr" defTabSz="1219170">
              <a:buClrTx/>
              <a:defRPr/>
            </a:pPr>
            <a:r>
              <a:rPr lang="nl-NL" b="1" kern="1200" dirty="0">
                <a:solidFill>
                  <a:srgbClr val="70AD47">
                    <a:lumMod val="75000"/>
                  </a:srgbClr>
                </a:solidFill>
                <a:latin typeface="Calibri" panose="020F0502020204030204"/>
                <a:ea typeface="+mn-ea"/>
                <a:cs typeface="+mn-cs"/>
              </a:rPr>
              <a:t>10-20%	  </a:t>
            </a:r>
            <a:r>
              <a:rPr lang="nl-NL" b="1" kern="1200" dirty="0" err="1">
                <a:solidFill>
                  <a:srgbClr val="70AD47">
                    <a:lumMod val="75000"/>
                  </a:srgbClr>
                </a:solidFill>
                <a:latin typeface="Calibri" panose="020F0502020204030204"/>
                <a:ea typeface="+mn-ea"/>
                <a:cs typeface="+mn-cs"/>
              </a:rPr>
              <a:t>Charging</a:t>
            </a:r>
            <a:r>
              <a:rPr lang="nl-NL" b="1" kern="1200" dirty="0">
                <a:solidFill>
                  <a:srgbClr val="70AD47">
                    <a:lumMod val="75000"/>
                  </a:srgbClr>
                </a:solidFill>
                <a:latin typeface="Calibri" panose="020F0502020204030204"/>
                <a:ea typeface="+mn-ea"/>
                <a:cs typeface="+mn-cs"/>
              </a:rPr>
              <a:t>	80-90%</a:t>
            </a:r>
          </a:p>
        </p:txBody>
      </p:sp>
      <p:sp>
        <p:nvSpPr>
          <p:cNvPr id="13" name="TextBox 12">
            <a:extLst>
              <a:ext uri="{FF2B5EF4-FFF2-40B4-BE49-F238E27FC236}">
                <a16:creationId xmlns:a16="http://schemas.microsoft.com/office/drawing/2014/main" id="{C47AE7AD-D7F8-873E-6C31-DE217EF10446}"/>
              </a:ext>
            </a:extLst>
          </p:cNvPr>
          <p:cNvSpPr txBox="1"/>
          <p:nvPr/>
        </p:nvSpPr>
        <p:spPr>
          <a:xfrm>
            <a:off x="240878" y="1924146"/>
            <a:ext cx="2539084" cy="287323"/>
          </a:xfrm>
          <a:prstGeom prst="rect">
            <a:avLst/>
          </a:prstGeom>
          <a:noFill/>
          <a:ln w="19050">
            <a:solidFill>
              <a:schemeClr val="tx2"/>
            </a:solidFill>
            <a:prstDash val="solid"/>
          </a:ln>
        </p:spPr>
        <p:txBody>
          <a:bodyPr wrap="square" lIns="0" tIns="0" rIns="0" bIns="0" rtlCol="0">
            <a:spAutoFit/>
          </a:bodyPr>
          <a:lstStyle/>
          <a:p>
            <a:endParaRPr lang="en-US" sz="1867" dirty="0" err="1"/>
          </a:p>
        </p:txBody>
      </p:sp>
      <p:sp>
        <p:nvSpPr>
          <p:cNvPr id="14" name="TextBox 13">
            <a:extLst>
              <a:ext uri="{FF2B5EF4-FFF2-40B4-BE49-F238E27FC236}">
                <a16:creationId xmlns:a16="http://schemas.microsoft.com/office/drawing/2014/main" id="{6C0FE27F-108B-55CA-7995-D7B5F149795D}"/>
              </a:ext>
            </a:extLst>
          </p:cNvPr>
          <p:cNvSpPr txBox="1"/>
          <p:nvPr/>
        </p:nvSpPr>
        <p:spPr>
          <a:xfrm>
            <a:off x="3159588" y="1924146"/>
            <a:ext cx="2407725" cy="287323"/>
          </a:xfrm>
          <a:prstGeom prst="rect">
            <a:avLst/>
          </a:prstGeom>
          <a:noFill/>
          <a:ln w="19050">
            <a:solidFill>
              <a:schemeClr val="tx2"/>
            </a:solidFill>
            <a:prstDash val="solid"/>
          </a:ln>
        </p:spPr>
        <p:txBody>
          <a:bodyPr wrap="square" lIns="0" tIns="0" rIns="0" bIns="0" rtlCol="0">
            <a:spAutoFit/>
          </a:bodyPr>
          <a:lstStyle/>
          <a:p>
            <a:endParaRPr lang="en-US" sz="1867" dirty="0" err="1"/>
          </a:p>
        </p:txBody>
      </p:sp>
    </p:spTree>
    <p:extLst>
      <p:ext uri="{BB962C8B-B14F-4D97-AF65-F5344CB8AC3E}">
        <p14:creationId xmlns:p14="http://schemas.microsoft.com/office/powerpoint/2010/main" val="4125703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3B37A-A5C6-3FB9-BB04-C783E3D9D6E4}"/>
            </a:ext>
          </a:extLst>
        </p:cNvPr>
        <p:cNvGrpSpPr/>
        <p:nvPr/>
      </p:nvGrpSpPr>
      <p:grpSpPr>
        <a:xfrm>
          <a:off x="0" y="0"/>
          <a:ext cx="0" cy="0"/>
          <a:chOff x="0" y="0"/>
          <a:chExt cx="0" cy="0"/>
        </a:xfrm>
      </p:grpSpPr>
      <p:sp>
        <p:nvSpPr>
          <p:cNvPr id="3" name="Titel 1">
            <a:extLst>
              <a:ext uri="{FF2B5EF4-FFF2-40B4-BE49-F238E27FC236}">
                <a16:creationId xmlns:a16="http://schemas.microsoft.com/office/drawing/2014/main" id="{517C5D99-1F81-427C-62C3-CA4A51B2C996}"/>
              </a:ext>
            </a:extLst>
          </p:cNvPr>
          <p:cNvSpPr>
            <a:spLocks noGrp="1"/>
          </p:cNvSpPr>
          <p:nvPr>
            <p:ph type="title"/>
          </p:nvPr>
        </p:nvSpPr>
        <p:spPr>
          <a:xfrm>
            <a:off x="337086" y="416462"/>
            <a:ext cx="11517831" cy="656591"/>
          </a:xfrm>
        </p:spPr>
        <p:txBody>
          <a:bodyPr vert="horz" lIns="91440" tIns="45720" rIns="144000" bIns="45720" rtlCol="0" anchor="t" anchorCtr="0">
            <a:noAutofit/>
          </a:bodyPr>
          <a:lstStyle/>
          <a:p>
            <a:pPr>
              <a:lnSpc>
                <a:spcPct val="90000"/>
              </a:lnSpc>
            </a:pPr>
            <a:r>
              <a:rPr lang="nl-NL" sz="3200" dirty="0">
                <a:solidFill>
                  <a:schemeClr val="tx1"/>
                </a:solidFill>
              </a:rPr>
              <a:t>Approche - </a:t>
            </a:r>
            <a:r>
              <a:rPr lang="nl-NL" sz="3200" dirty="0" err="1">
                <a:solidFill>
                  <a:schemeClr val="tx1"/>
                </a:solidFill>
              </a:rPr>
              <a:t>vision</a:t>
            </a:r>
            <a:endParaRPr lang="nl-NL" sz="3200" dirty="0">
              <a:solidFill>
                <a:schemeClr val="tx1"/>
              </a:solidFill>
            </a:endParaRPr>
          </a:p>
        </p:txBody>
      </p:sp>
      <p:sp>
        <p:nvSpPr>
          <p:cNvPr id="2" name="Tijdelijke aanduiding voor inhoud 2">
            <a:extLst>
              <a:ext uri="{FF2B5EF4-FFF2-40B4-BE49-F238E27FC236}">
                <a16:creationId xmlns:a16="http://schemas.microsoft.com/office/drawing/2014/main" id="{2ECD8DCB-612B-6055-5105-48D9EC5C522F}"/>
              </a:ext>
            </a:extLst>
          </p:cNvPr>
          <p:cNvSpPr txBox="1">
            <a:spLocks/>
          </p:cNvSpPr>
          <p:nvPr/>
        </p:nvSpPr>
        <p:spPr>
          <a:xfrm>
            <a:off x="337083" y="1073051"/>
            <a:ext cx="5621735" cy="5142871"/>
          </a:xfrm>
          <a:prstGeom prst="rect">
            <a:avLst/>
          </a:prstGeom>
          <a:solidFill>
            <a:srgbClr val="DDEDFF"/>
          </a:solidFill>
        </p:spPr>
        <p:txBody>
          <a:bodyPr vert="horz" wrap="square" lIns="91440" tIns="0" rIns="144000" bIns="45720" rtlCol="0" anchor="t" anchorCtr="0">
            <a:noAutofit/>
          </a:bodyPr>
          <a:lstStyle>
            <a:lvl1pPr marL="342900" indent="-34290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1pPr>
            <a:lvl2pPr marL="742950" indent="-38100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2pPr>
            <a:lvl3pPr marL="1076325" indent="-36195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3pPr>
            <a:lvl4pPr marL="1438275" indent="-36195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4pPr>
            <a:lvl5pPr marL="1790700" indent="-352425"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5pPr>
            <a:lvl6pPr marL="2151063" indent="-358775"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133" b="1" dirty="0">
                <a:solidFill>
                  <a:srgbClr val="002060"/>
                </a:solidFill>
                <a:latin typeface="Calibri"/>
                <a:ea typeface="Calibri"/>
                <a:cs typeface="Calibri"/>
              </a:rPr>
              <a:t>Vision :</a:t>
            </a:r>
            <a:endParaRPr lang="en-US" sz="2133" dirty="0">
              <a:solidFill>
                <a:srgbClr val="002060"/>
              </a:solidFill>
              <a:latin typeface="Calibri"/>
              <a:ea typeface="Calibri"/>
              <a:cs typeface="Calibri"/>
            </a:endParaRPr>
          </a:p>
          <a:p>
            <a:pPr marL="0" indent="0">
              <a:buNone/>
            </a:pPr>
            <a:endParaRPr lang="en-US" sz="2133" dirty="0">
              <a:solidFill>
                <a:srgbClr val="002060"/>
              </a:solidFill>
              <a:latin typeface="Calibri"/>
              <a:ea typeface="Calibri"/>
              <a:cs typeface="Calibri"/>
            </a:endParaRPr>
          </a:p>
          <a:p>
            <a:pPr marL="0" indent="0" algn="ctr">
              <a:lnSpc>
                <a:spcPct val="150000"/>
              </a:lnSpc>
              <a:buNone/>
            </a:pPr>
            <a:r>
              <a:rPr lang="en-US" sz="2133" i="1" dirty="0" err="1">
                <a:solidFill>
                  <a:srgbClr val="002060"/>
                </a:solidFill>
                <a:latin typeface="Calibri"/>
                <a:ea typeface="Calibri"/>
                <a:cs typeface="Calibri"/>
              </a:rPr>
              <a:t>Faciliter</a:t>
            </a:r>
            <a:r>
              <a:rPr lang="en-US" sz="2133" i="1" dirty="0">
                <a:solidFill>
                  <a:srgbClr val="002060"/>
                </a:solidFill>
                <a:latin typeface="Calibri"/>
                <a:ea typeface="Calibri"/>
                <a:cs typeface="Calibri"/>
              </a:rPr>
              <a:t> et </a:t>
            </a:r>
            <a:r>
              <a:rPr lang="en-US" sz="2133" i="1" dirty="0" err="1">
                <a:solidFill>
                  <a:srgbClr val="002060"/>
                </a:solidFill>
                <a:latin typeface="Calibri"/>
                <a:ea typeface="Calibri"/>
                <a:cs typeface="Calibri"/>
              </a:rPr>
              <a:t>promouvoir</a:t>
            </a:r>
            <a:r>
              <a:rPr lang="en-US" sz="2133" i="1" dirty="0">
                <a:solidFill>
                  <a:srgbClr val="002060"/>
                </a:solidFill>
                <a:latin typeface="Calibri"/>
                <a:ea typeface="Calibri"/>
                <a:cs typeface="Calibri"/>
              </a:rPr>
              <a:t> la collaboration entre </a:t>
            </a:r>
            <a:r>
              <a:rPr lang="en-US" sz="2133" i="1" dirty="0" err="1">
                <a:solidFill>
                  <a:srgbClr val="002060"/>
                </a:solidFill>
                <a:latin typeface="Calibri"/>
                <a:ea typeface="Calibri"/>
                <a:cs typeface="Calibri"/>
              </a:rPr>
              <a:t>municipalités</a:t>
            </a:r>
            <a:r>
              <a:rPr lang="en-US" sz="2133" i="1" dirty="0">
                <a:solidFill>
                  <a:srgbClr val="002060"/>
                </a:solidFill>
                <a:latin typeface="Calibri"/>
                <a:ea typeface="Calibri"/>
                <a:cs typeface="Calibri"/>
              </a:rPr>
              <a:t>, </a:t>
            </a:r>
            <a:r>
              <a:rPr lang="en-US" sz="2133" i="1" dirty="0" err="1">
                <a:solidFill>
                  <a:srgbClr val="002060"/>
                </a:solidFill>
                <a:latin typeface="Calibri"/>
                <a:ea typeface="Calibri"/>
                <a:cs typeface="Calibri"/>
              </a:rPr>
              <a:t>gestionnaires</a:t>
            </a:r>
            <a:r>
              <a:rPr lang="en-US" sz="2133" i="1" dirty="0">
                <a:solidFill>
                  <a:srgbClr val="002060"/>
                </a:solidFill>
                <a:latin typeface="Calibri"/>
                <a:ea typeface="Calibri"/>
                <a:cs typeface="Calibri"/>
              </a:rPr>
              <a:t> du reseau </a:t>
            </a:r>
            <a:r>
              <a:rPr lang="en-US" sz="2133" i="1" dirty="0" err="1">
                <a:solidFill>
                  <a:srgbClr val="002060"/>
                </a:solidFill>
                <a:latin typeface="Calibri"/>
                <a:ea typeface="Calibri"/>
                <a:cs typeface="Calibri"/>
              </a:rPr>
              <a:t>électrique</a:t>
            </a:r>
            <a:r>
              <a:rPr lang="en-US" sz="2133" i="1" dirty="0">
                <a:solidFill>
                  <a:srgbClr val="002060"/>
                </a:solidFill>
                <a:latin typeface="Calibri"/>
                <a:ea typeface="Calibri"/>
                <a:cs typeface="Calibri"/>
              </a:rPr>
              <a:t> et </a:t>
            </a:r>
            <a:r>
              <a:rPr lang="en-US" sz="2133" i="1" dirty="0" err="1">
                <a:solidFill>
                  <a:srgbClr val="002060"/>
                </a:solidFill>
                <a:latin typeface="Calibri"/>
                <a:ea typeface="Calibri"/>
                <a:cs typeface="Calibri"/>
              </a:rPr>
              <a:t>entreprises</a:t>
            </a:r>
            <a:r>
              <a:rPr lang="en-US" sz="2133" i="1" dirty="0">
                <a:solidFill>
                  <a:srgbClr val="002060"/>
                </a:solidFill>
                <a:latin typeface="Calibri"/>
                <a:ea typeface="Calibri"/>
                <a:cs typeface="Calibri"/>
              </a:rPr>
              <a:t> avec les zones </a:t>
            </a:r>
            <a:r>
              <a:rPr lang="en-US" sz="2133" i="1" dirty="0" err="1">
                <a:solidFill>
                  <a:srgbClr val="002060"/>
                </a:solidFill>
                <a:latin typeface="Calibri"/>
                <a:ea typeface="Calibri"/>
                <a:cs typeface="Calibri"/>
              </a:rPr>
              <a:t>d’activités</a:t>
            </a:r>
            <a:endParaRPr lang="en-US" sz="2133" i="1" dirty="0">
              <a:solidFill>
                <a:srgbClr val="002060"/>
              </a:solidFill>
              <a:latin typeface="Calibri"/>
              <a:ea typeface="Calibri"/>
              <a:cs typeface="Calibri"/>
            </a:endParaRPr>
          </a:p>
          <a:p>
            <a:pPr marL="0" indent="0">
              <a:buNone/>
            </a:pPr>
            <a:endParaRPr lang="en-US" sz="2133" dirty="0">
              <a:solidFill>
                <a:srgbClr val="002060"/>
              </a:solidFill>
              <a:latin typeface="Calibri"/>
              <a:ea typeface="Calibri"/>
              <a:cs typeface="Calibri"/>
            </a:endParaRPr>
          </a:p>
          <a:p>
            <a:pPr marL="0" indent="0">
              <a:buNone/>
            </a:pPr>
            <a:endParaRPr lang="en-US" sz="2133" b="1" dirty="0">
              <a:solidFill>
                <a:srgbClr val="002060"/>
              </a:solidFill>
              <a:latin typeface="Calibri"/>
              <a:ea typeface="Calibri"/>
              <a:cs typeface="Calibri"/>
            </a:endParaRPr>
          </a:p>
          <a:p>
            <a:pPr marL="0" indent="0">
              <a:buNone/>
            </a:pPr>
            <a:r>
              <a:rPr lang="en-US" sz="2133" b="1" dirty="0" err="1">
                <a:solidFill>
                  <a:srgbClr val="002060"/>
                </a:solidFill>
                <a:latin typeface="Calibri"/>
                <a:ea typeface="Calibri"/>
                <a:cs typeface="Calibri"/>
              </a:rPr>
              <a:t>Soutien</a:t>
            </a:r>
            <a:r>
              <a:rPr lang="en-US" sz="2133" b="1" dirty="0">
                <a:solidFill>
                  <a:srgbClr val="002060"/>
                </a:solidFill>
                <a:latin typeface="Calibri"/>
                <a:ea typeface="Calibri"/>
                <a:cs typeface="Calibri"/>
              </a:rPr>
              <a:t> de la </a:t>
            </a:r>
            <a:r>
              <a:rPr lang="en-US" sz="2133" b="1" dirty="0" err="1">
                <a:solidFill>
                  <a:srgbClr val="002060"/>
                </a:solidFill>
                <a:latin typeface="Calibri"/>
                <a:ea typeface="Calibri"/>
                <a:cs typeface="Calibri"/>
              </a:rPr>
              <a:t>Région</a:t>
            </a:r>
            <a:r>
              <a:rPr lang="en-US" sz="2133" b="1" dirty="0">
                <a:solidFill>
                  <a:srgbClr val="002060"/>
                </a:solidFill>
                <a:latin typeface="Calibri"/>
                <a:ea typeface="Calibri"/>
                <a:cs typeface="Calibri"/>
              </a:rPr>
              <a:t> RAL SW pour </a:t>
            </a:r>
            <a:r>
              <a:rPr lang="en-US" sz="2133" b="1" dirty="0" err="1">
                <a:solidFill>
                  <a:srgbClr val="002060"/>
                </a:solidFill>
                <a:latin typeface="Calibri"/>
                <a:ea typeface="Calibri"/>
                <a:cs typeface="Calibri"/>
              </a:rPr>
              <a:t>toutes</a:t>
            </a:r>
            <a:r>
              <a:rPr lang="en-US" sz="2133" b="1" dirty="0">
                <a:solidFill>
                  <a:srgbClr val="002060"/>
                </a:solidFill>
                <a:latin typeface="Calibri"/>
                <a:ea typeface="Calibri"/>
                <a:cs typeface="Calibri"/>
              </a:rPr>
              <a:t> les actions </a:t>
            </a:r>
            <a:r>
              <a:rPr lang="en-US" sz="2133" b="1" dirty="0" err="1">
                <a:solidFill>
                  <a:srgbClr val="002060"/>
                </a:solidFill>
                <a:latin typeface="Calibri"/>
                <a:ea typeface="Calibri"/>
                <a:cs typeface="Calibri"/>
              </a:rPr>
              <a:t>soulignées</a:t>
            </a:r>
            <a:r>
              <a:rPr lang="en-US" sz="2133" b="1" dirty="0">
                <a:solidFill>
                  <a:srgbClr val="002060"/>
                </a:solidFill>
                <a:latin typeface="Calibri"/>
                <a:ea typeface="Calibri"/>
                <a:cs typeface="Calibri"/>
              </a:rPr>
              <a:t> </a:t>
            </a:r>
            <a:r>
              <a:rPr lang="en-US" sz="2133" b="1" dirty="0" err="1">
                <a:solidFill>
                  <a:srgbClr val="002060"/>
                </a:solidFill>
                <a:latin typeface="Calibri"/>
                <a:ea typeface="Calibri"/>
                <a:cs typeface="Calibri"/>
              </a:rPr>
              <a:t>en</a:t>
            </a:r>
            <a:r>
              <a:rPr lang="en-US" sz="2133" b="1" dirty="0">
                <a:solidFill>
                  <a:srgbClr val="002060"/>
                </a:solidFill>
                <a:latin typeface="Calibri"/>
                <a:ea typeface="Calibri"/>
                <a:cs typeface="Calibri"/>
              </a:rPr>
              <a:t> jaune </a:t>
            </a:r>
            <a:endParaRPr lang="nl-NL" sz="2133" b="1" dirty="0">
              <a:solidFill>
                <a:srgbClr val="002060"/>
              </a:solidFill>
              <a:latin typeface="Calibri" panose="020F0502020204030204" pitchFamily="34" charset="0"/>
              <a:ea typeface="Calibri"/>
              <a:cs typeface="Calibri" panose="020F0502020204030204" pitchFamily="34" charset="0"/>
            </a:endParaRPr>
          </a:p>
        </p:txBody>
      </p:sp>
      <p:sp>
        <p:nvSpPr>
          <p:cNvPr id="7" name="Flowchart: Merge 6">
            <a:extLst>
              <a:ext uri="{FF2B5EF4-FFF2-40B4-BE49-F238E27FC236}">
                <a16:creationId xmlns:a16="http://schemas.microsoft.com/office/drawing/2014/main" id="{EE06C012-EB6D-855E-C0C3-AC8E8EB866BD}"/>
              </a:ext>
            </a:extLst>
          </p:cNvPr>
          <p:cNvSpPr/>
          <p:nvPr/>
        </p:nvSpPr>
        <p:spPr>
          <a:xfrm>
            <a:off x="7277683" y="1674319"/>
            <a:ext cx="3931412" cy="3374915"/>
          </a:xfrm>
          <a:prstGeom prst="flowChartMerg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33">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DB16486-5C1D-36E7-069F-9045B0739004}"/>
              </a:ext>
            </a:extLst>
          </p:cNvPr>
          <p:cNvSpPr txBox="1"/>
          <p:nvPr/>
        </p:nvSpPr>
        <p:spPr>
          <a:xfrm>
            <a:off x="8223038" y="4799601"/>
            <a:ext cx="2020895" cy="328231"/>
          </a:xfrm>
          <a:prstGeom prst="rect">
            <a:avLst/>
          </a:prstGeom>
          <a:solidFill>
            <a:srgbClr val="002060"/>
          </a:solidFill>
        </p:spPr>
        <p:txBody>
          <a:bodyPr wrap="square" lIns="0" tIns="0" rIns="0" bIns="0" rtlCol="0">
            <a:spAutoFit/>
          </a:bodyPr>
          <a:lstStyle/>
          <a:p>
            <a:pPr algn="ctr"/>
            <a:r>
              <a:rPr lang="en-US" sz="2133" dirty="0">
                <a:solidFill>
                  <a:schemeClr val="bg1"/>
                </a:solidFill>
                <a:latin typeface="Calibri" panose="020F0502020204030204" pitchFamily="34" charset="0"/>
                <a:ea typeface="Calibri" panose="020F0502020204030204" pitchFamily="34" charset="0"/>
                <a:cs typeface="Calibri" panose="020F0502020204030204" pitchFamily="34" charset="0"/>
              </a:rPr>
              <a:t>Zones </a:t>
            </a:r>
            <a:r>
              <a:rPr lang="en-US" sz="2133" dirty="0" err="1">
                <a:solidFill>
                  <a:schemeClr val="bg1"/>
                </a:solidFill>
                <a:latin typeface="Calibri" panose="020F0502020204030204" pitchFamily="34" charset="0"/>
                <a:ea typeface="Calibri" panose="020F0502020204030204" pitchFamily="34" charset="0"/>
                <a:cs typeface="Calibri" panose="020F0502020204030204" pitchFamily="34" charset="0"/>
              </a:rPr>
              <a:t>d’activités</a:t>
            </a:r>
            <a:endParaRPr lang="en-US" sz="2133"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78E4E30-AA32-1875-82A6-D15F778B5F21}"/>
              </a:ext>
            </a:extLst>
          </p:cNvPr>
          <p:cNvSpPr txBox="1"/>
          <p:nvPr/>
        </p:nvSpPr>
        <p:spPr>
          <a:xfrm>
            <a:off x="7293444" y="1357680"/>
            <a:ext cx="1575053" cy="328231"/>
          </a:xfrm>
          <a:prstGeom prst="rect">
            <a:avLst/>
          </a:prstGeom>
          <a:solidFill>
            <a:srgbClr val="002060"/>
          </a:solidFill>
        </p:spPr>
        <p:txBody>
          <a:bodyPr wrap="square" lIns="0" tIns="0" rIns="0" bIns="0" rtlCol="0">
            <a:spAutoFit/>
          </a:bodyPr>
          <a:lstStyle/>
          <a:p>
            <a:pPr algn="ctr"/>
            <a:r>
              <a:rPr lang="en-US" sz="2133" dirty="0" err="1">
                <a:solidFill>
                  <a:schemeClr val="bg1"/>
                </a:solidFill>
                <a:latin typeface="Calibri" panose="020F0502020204030204" pitchFamily="34" charset="0"/>
                <a:ea typeface="Calibri" panose="020F0502020204030204" pitchFamily="34" charset="0"/>
                <a:cs typeface="Calibri" panose="020F0502020204030204" pitchFamily="34" charset="0"/>
              </a:rPr>
              <a:t>Municipalité</a:t>
            </a:r>
            <a:endParaRPr lang="en-US" sz="2133"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9D1120F-85D4-2F34-C9DD-241AE95E39C9}"/>
              </a:ext>
            </a:extLst>
          </p:cNvPr>
          <p:cNvSpPr txBox="1"/>
          <p:nvPr/>
        </p:nvSpPr>
        <p:spPr>
          <a:xfrm>
            <a:off x="9458294" y="1319708"/>
            <a:ext cx="1759869" cy="328231"/>
          </a:xfrm>
          <a:prstGeom prst="rect">
            <a:avLst/>
          </a:prstGeom>
          <a:solidFill>
            <a:srgbClr val="002060"/>
          </a:solidFill>
        </p:spPr>
        <p:txBody>
          <a:bodyPr wrap="square" lIns="0" tIns="0" rIns="0" bIns="0" rtlCol="0">
            <a:spAutoFit/>
          </a:bodyPr>
          <a:lstStyle/>
          <a:p>
            <a:pPr algn="ctr"/>
            <a:r>
              <a:rPr lang="en-US" sz="2133" dirty="0">
                <a:solidFill>
                  <a:schemeClr val="bg1"/>
                </a:solidFill>
                <a:latin typeface="Calibri" panose="020F0502020204030204" pitchFamily="34" charset="0"/>
                <a:ea typeface="Calibri" panose="020F0502020204030204" pitchFamily="34" charset="0"/>
                <a:cs typeface="Calibri" panose="020F0502020204030204" pitchFamily="34" charset="0"/>
              </a:rPr>
              <a:t>Grid operator</a:t>
            </a:r>
          </a:p>
        </p:txBody>
      </p:sp>
      <p:sp>
        <p:nvSpPr>
          <p:cNvPr id="13" name="Arrow: Up-Down 12">
            <a:extLst>
              <a:ext uri="{FF2B5EF4-FFF2-40B4-BE49-F238E27FC236}">
                <a16:creationId xmlns:a16="http://schemas.microsoft.com/office/drawing/2014/main" id="{30074047-B54C-E057-5FC9-7BB8D74CE4DE}"/>
              </a:ext>
            </a:extLst>
          </p:cNvPr>
          <p:cNvSpPr/>
          <p:nvPr/>
        </p:nvSpPr>
        <p:spPr>
          <a:xfrm rot="1869630">
            <a:off x="10058415" y="1707964"/>
            <a:ext cx="106611" cy="3098053"/>
          </a:xfrm>
          <a:prstGeom prst="upDownArrow">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133">
              <a:latin typeface="Calibri" panose="020F0502020204030204" pitchFamily="34" charset="0"/>
              <a:ea typeface="Calibri" panose="020F0502020204030204" pitchFamily="34" charset="0"/>
              <a:cs typeface="Calibri" panose="020F0502020204030204" pitchFamily="34" charset="0"/>
            </a:endParaRPr>
          </a:p>
        </p:txBody>
      </p:sp>
      <p:sp>
        <p:nvSpPr>
          <p:cNvPr id="14" name="Arrow: Up-Down 13">
            <a:extLst>
              <a:ext uri="{FF2B5EF4-FFF2-40B4-BE49-F238E27FC236}">
                <a16:creationId xmlns:a16="http://schemas.microsoft.com/office/drawing/2014/main" id="{375AA99D-94C9-496E-74A3-8C4CE2E71BC1}"/>
              </a:ext>
            </a:extLst>
          </p:cNvPr>
          <p:cNvSpPr/>
          <p:nvPr/>
        </p:nvSpPr>
        <p:spPr>
          <a:xfrm rot="19691097">
            <a:off x="8367484" y="1712507"/>
            <a:ext cx="98637" cy="3123997"/>
          </a:xfrm>
          <a:prstGeom prst="upDownArrow">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133">
              <a:latin typeface="Calibri" panose="020F0502020204030204" pitchFamily="34" charset="0"/>
              <a:ea typeface="Calibri" panose="020F0502020204030204" pitchFamily="34" charset="0"/>
              <a:cs typeface="Calibri" panose="020F0502020204030204" pitchFamily="34" charset="0"/>
            </a:endParaRPr>
          </a:p>
        </p:txBody>
      </p:sp>
      <p:sp>
        <p:nvSpPr>
          <p:cNvPr id="15" name="Arrow: Up-Down 14">
            <a:extLst>
              <a:ext uri="{FF2B5EF4-FFF2-40B4-BE49-F238E27FC236}">
                <a16:creationId xmlns:a16="http://schemas.microsoft.com/office/drawing/2014/main" id="{D5761C55-15F8-FDB3-30B2-E7087C5358F5}"/>
              </a:ext>
            </a:extLst>
          </p:cNvPr>
          <p:cNvSpPr/>
          <p:nvPr/>
        </p:nvSpPr>
        <p:spPr>
          <a:xfrm rot="5400000">
            <a:off x="9165504" y="240036"/>
            <a:ext cx="103640" cy="3114147"/>
          </a:xfrm>
          <a:prstGeom prst="upDownArrow">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133">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437FBE7-1148-724F-A0BE-844E67C1CD10}"/>
              </a:ext>
            </a:extLst>
          </p:cNvPr>
          <p:cNvSpPr txBox="1"/>
          <p:nvPr/>
        </p:nvSpPr>
        <p:spPr>
          <a:xfrm>
            <a:off x="7293444" y="701088"/>
            <a:ext cx="1575053" cy="656462"/>
          </a:xfrm>
          <a:prstGeom prst="rect">
            <a:avLst/>
          </a:prstGeom>
          <a:solidFill>
            <a:srgbClr val="FFC000"/>
          </a:solidFill>
        </p:spPr>
        <p:txBody>
          <a:bodyPr wrap="square" lIns="0" tIns="0" rIns="0" bIns="0" rtlCol="0">
            <a:spAutoFit/>
          </a:bodyPr>
          <a:lstStyle/>
          <a:p>
            <a:pPr algn="ct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Soutien</a:t>
            </a:r>
            <a:r>
              <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rPr>
              <a:t> aux </a:t>
            </a: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municipalités</a:t>
            </a:r>
            <a:endPar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27971AB4-F12F-D934-EF62-EFDD5F660CA1}"/>
              </a:ext>
            </a:extLst>
          </p:cNvPr>
          <p:cNvSpPr txBox="1"/>
          <p:nvPr/>
        </p:nvSpPr>
        <p:spPr>
          <a:xfrm>
            <a:off x="9458292" y="654518"/>
            <a:ext cx="2065840" cy="984693"/>
          </a:xfrm>
          <a:prstGeom prst="rect">
            <a:avLst/>
          </a:prstGeom>
          <a:solidFill>
            <a:srgbClr val="FFC000"/>
          </a:solidFill>
        </p:spPr>
        <p:txBody>
          <a:bodyPr wrap="square" lIns="0" tIns="0" rIns="0" bIns="0" rtlCol="0">
            <a:spAutoFit/>
          </a:bodyPr>
          <a:lstStyle/>
          <a:p>
            <a:pPr algn="ctr"/>
            <a:r>
              <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rPr>
              <a:t>Faire pression sur le </a:t>
            </a: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gouvernement</a:t>
            </a:r>
            <a:r>
              <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rPr>
              <a:t> national</a:t>
            </a:r>
          </a:p>
        </p:txBody>
      </p:sp>
      <p:sp>
        <p:nvSpPr>
          <p:cNvPr id="24" name="TextBox 23">
            <a:extLst>
              <a:ext uri="{FF2B5EF4-FFF2-40B4-BE49-F238E27FC236}">
                <a16:creationId xmlns:a16="http://schemas.microsoft.com/office/drawing/2014/main" id="{E07C149C-CC6D-9E32-D674-9B475FE2F22C}"/>
              </a:ext>
            </a:extLst>
          </p:cNvPr>
          <p:cNvSpPr txBox="1"/>
          <p:nvPr/>
        </p:nvSpPr>
        <p:spPr>
          <a:xfrm>
            <a:off x="8223036" y="5452853"/>
            <a:ext cx="2020896" cy="656462"/>
          </a:xfrm>
          <a:prstGeom prst="rect">
            <a:avLst/>
          </a:prstGeom>
          <a:solidFill>
            <a:srgbClr val="FFC000"/>
          </a:solidFill>
        </p:spPr>
        <p:txBody>
          <a:bodyPr wrap="square" lIns="0" tIns="0" rIns="0" bIns="0" rtlCol="0">
            <a:spAutoFit/>
          </a:bodyPr>
          <a:lstStyle/>
          <a:p>
            <a:pPr algn="ct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Soutien</a:t>
            </a:r>
            <a:r>
              <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rPr>
              <a:t> aux </a:t>
            </a: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entreprises</a:t>
            </a:r>
            <a:endPar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Flowchart: Merge 28">
            <a:extLst>
              <a:ext uri="{FF2B5EF4-FFF2-40B4-BE49-F238E27FC236}">
                <a16:creationId xmlns:a16="http://schemas.microsoft.com/office/drawing/2014/main" id="{C9C3BD4A-8228-0B30-63B2-56670C9D80D9}"/>
              </a:ext>
            </a:extLst>
          </p:cNvPr>
          <p:cNvSpPr/>
          <p:nvPr/>
        </p:nvSpPr>
        <p:spPr>
          <a:xfrm>
            <a:off x="7721493" y="1958128"/>
            <a:ext cx="3097176" cy="2250461"/>
          </a:xfrm>
          <a:prstGeom prst="flowChartMerg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1867" dirty="0">
                <a:solidFill>
                  <a:srgbClr val="002060"/>
                </a:solidFill>
                <a:latin typeface="Calibri" panose="020F0502020204030204" pitchFamily="34" charset="0"/>
                <a:ea typeface="Calibri"/>
                <a:cs typeface="Calibri" panose="020F0502020204030204" pitchFamily="34" charset="0"/>
              </a:rPr>
              <a:t>Recharge sur les zones </a:t>
            </a:r>
            <a:r>
              <a:rPr lang="en-US" sz="1867" dirty="0" err="1">
                <a:solidFill>
                  <a:srgbClr val="002060"/>
                </a:solidFill>
                <a:latin typeface="Calibri" panose="020F0502020204030204" pitchFamily="34" charset="0"/>
                <a:ea typeface="Calibri"/>
                <a:cs typeface="Calibri" panose="020F0502020204030204" pitchFamily="34" charset="0"/>
              </a:rPr>
              <a:t>d’activités</a:t>
            </a:r>
            <a:endParaRPr lang="en-US" sz="1867" dirty="0">
              <a:solidFill>
                <a:srgbClr val="002060"/>
              </a:solidFill>
              <a:latin typeface="Calibri" panose="020F0502020204030204" pitchFamily="34" charset="0"/>
              <a:ea typeface="Calibri"/>
              <a:cs typeface="Calibri" panose="020F0502020204030204" pitchFamily="34" charset="0"/>
            </a:endParaRPr>
          </a:p>
        </p:txBody>
      </p:sp>
      <p:grpSp>
        <p:nvGrpSpPr>
          <p:cNvPr id="31" name="Group 30">
            <a:extLst>
              <a:ext uri="{FF2B5EF4-FFF2-40B4-BE49-F238E27FC236}">
                <a16:creationId xmlns:a16="http://schemas.microsoft.com/office/drawing/2014/main" id="{D74CDA7B-8553-D503-16EF-2961D45CEC12}"/>
              </a:ext>
            </a:extLst>
          </p:cNvPr>
          <p:cNvGrpSpPr/>
          <p:nvPr/>
        </p:nvGrpSpPr>
        <p:grpSpPr>
          <a:xfrm>
            <a:off x="6343011" y="2314076"/>
            <a:ext cx="1879780" cy="2134129"/>
            <a:chOff x="4533663" y="2275852"/>
            <a:chExt cx="1405634" cy="1501486"/>
          </a:xfrm>
        </p:grpSpPr>
        <p:grpSp>
          <p:nvGrpSpPr>
            <p:cNvPr id="33" name="Group 32">
              <a:extLst>
                <a:ext uri="{FF2B5EF4-FFF2-40B4-BE49-F238E27FC236}">
                  <a16:creationId xmlns:a16="http://schemas.microsoft.com/office/drawing/2014/main" id="{5E4D4862-9770-A510-04F1-6A3FE199FB5A}"/>
                </a:ext>
              </a:extLst>
            </p:cNvPr>
            <p:cNvGrpSpPr/>
            <p:nvPr/>
          </p:nvGrpSpPr>
          <p:grpSpPr>
            <a:xfrm>
              <a:off x="4533663" y="2275852"/>
              <a:ext cx="1405634" cy="1501486"/>
              <a:chOff x="4458520" y="2293213"/>
              <a:chExt cx="1362240" cy="1501486"/>
            </a:xfrm>
            <a:solidFill>
              <a:srgbClr val="FFC000"/>
            </a:solidFill>
          </p:grpSpPr>
          <p:sp>
            <p:nvSpPr>
              <p:cNvPr id="36" name="Parallelogram 35">
                <a:extLst>
                  <a:ext uri="{FF2B5EF4-FFF2-40B4-BE49-F238E27FC236}">
                    <a16:creationId xmlns:a16="http://schemas.microsoft.com/office/drawing/2014/main" id="{10E0DB9A-AE61-9200-4478-660D3D6F6CA5}"/>
                  </a:ext>
                </a:extLst>
              </p:cNvPr>
              <p:cNvSpPr/>
              <p:nvPr/>
            </p:nvSpPr>
            <p:spPr>
              <a:xfrm rot="20392197" flipH="1">
                <a:off x="4673006" y="2347297"/>
                <a:ext cx="1147754" cy="1391897"/>
              </a:xfrm>
              <a:prstGeom prst="parallelogram">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33">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95150BBA-3BEC-70BC-F18B-932A0B77DD14}"/>
                  </a:ext>
                </a:extLst>
              </p:cNvPr>
              <p:cNvSpPr/>
              <p:nvPr/>
            </p:nvSpPr>
            <p:spPr>
              <a:xfrm>
                <a:off x="4458520" y="2293213"/>
                <a:ext cx="804144" cy="15014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5" name="Rectangle 34">
              <a:extLst>
                <a:ext uri="{FF2B5EF4-FFF2-40B4-BE49-F238E27FC236}">
                  <a16:creationId xmlns:a16="http://schemas.microsoft.com/office/drawing/2014/main" id="{3839979D-1516-065C-9447-02DB367E8C57}"/>
                </a:ext>
              </a:extLst>
            </p:cNvPr>
            <p:cNvSpPr/>
            <p:nvPr/>
          </p:nvSpPr>
          <p:spPr>
            <a:xfrm>
              <a:off x="4546683" y="2633767"/>
              <a:ext cx="1033679" cy="89305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rPr>
                <a:t>Recharge </a:t>
              </a: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en</a:t>
              </a:r>
              <a:r>
                <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cours</a:t>
              </a:r>
              <a:r>
                <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rPr>
                <a:t> de </a:t>
              </a: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trajet</a:t>
              </a:r>
              <a:endPar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2419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4"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A2EEBA7-62A4-3FBC-C556-2890B55194D6}"/>
              </a:ext>
            </a:extLst>
          </p:cNvPr>
          <p:cNvSpPr>
            <a:spLocks noGrp="1"/>
          </p:cNvSpPr>
          <p:nvPr>
            <p:ph type="body" idx="2"/>
          </p:nvPr>
        </p:nvSpPr>
        <p:spPr>
          <a:xfrm>
            <a:off x="189075" y="959176"/>
            <a:ext cx="11105458" cy="5687415"/>
          </a:xfrm>
        </p:spPr>
        <p:txBody>
          <a:bodyPr/>
          <a:lstStyle/>
          <a:p>
            <a:pPr marL="228600" indent="0">
              <a:spcAft>
                <a:spcPts val="600"/>
              </a:spcAft>
            </a:pPr>
            <a:r>
              <a:rPr lang="fr-FR" dirty="0">
                <a:solidFill>
                  <a:srgbClr val="00936E"/>
                </a:solidFill>
              </a:rPr>
              <a:t>1/ Financer le développement de chaires de recherche - création et soutien</a:t>
            </a:r>
            <a:endParaRPr lang="fr-FR" b="0" dirty="0">
              <a:solidFill>
                <a:srgbClr val="2F2A85"/>
              </a:solidFill>
            </a:endParaRPr>
          </a:p>
          <a:p>
            <a:pPr marL="514350" indent="-285750">
              <a:spcAft>
                <a:spcPts val="600"/>
              </a:spcAft>
              <a:buFont typeface="Arial" panose="020B0604020202020204" pitchFamily="34" charset="0"/>
              <a:buChar char="•"/>
            </a:pPr>
            <a:r>
              <a:rPr lang="fr-FR" sz="1600" dirty="0">
                <a:solidFill>
                  <a:srgbClr val="2F2A85"/>
                </a:solidFill>
              </a:rPr>
              <a:t>Chaire Transition Foncière</a:t>
            </a:r>
            <a:r>
              <a:rPr lang="fr-FR" sz="1600" b="0" dirty="0">
                <a:solidFill>
                  <a:srgbClr val="2F2A85"/>
                </a:solidFill>
              </a:rPr>
              <a:t> (renaturation et gouvernance des sols vivants, sobriété foncière en lien avec la ZAN) </a:t>
            </a:r>
          </a:p>
          <a:p>
            <a:pPr marL="514350" indent="-285750">
              <a:spcAft>
                <a:spcPts val="600"/>
              </a:spcAft>
              <a:buFont typeface="Arial" panose="020B0604020202020204" pitchFamily="34" charset="0"/>
              <a:buChar char="•"/>
            </a:pPr>
            <a:r>
              <a:rPr lang="fr-FR" sz="1600" dirty="0">
                <a:solidFill>
                  <a:srgbClr val="2F2A85"/>
                </a:solidFill>
              </a:rPr>
              <a:t>Chaire DECISION </a:t>
            </a:r>
            <a:r>
              <a:rPr lang="fr-FR" sz="1600" b="0" dirty="0">
                <a:solidFill>
                  <a:srgbClr val="2F2A85"/>
                </a:solidFill>
              </a:rPr>
              <a:t>(durabilité des bétons armés bas)</a:t>
            </a:r>
          </a:p>
          <a:p>
            <a:pPr marL="514350" indent="-285750">
              <a:spcAft>
                <a:spcPts val="600"/>
              </a:spcAft>
              <a:buFont typeface="Arial" panose="020B0604020202020204" pitchFamily="34" charset="0"/>
              <a:buChar char="•"/>
            </a:pPr>
            <a:r>
              <a:rPr lang="fr-FR" sz="1600" dirty="0">
                <a:solidFill>
                  <a:srgbClr val="2F2A85"/>
                </a:solidFill>
              </a:rPr>
              <a:t>Chaire</a:t>
            </a:r>
            <a:r>
              <a:rPr lang="fr-FR" sz="1600" b="0" dirty="0">
                <a:solidFill>
                  <a:srgbClr val="2F2A85"/>
                </a:solidFill>
              </a:rPr>
              <a:t> </a:t>
            </a:r>
            <a:r>
              <a:rPr lang="fr-FR" sz="1600" dirty="0" err="1">
                <a:solidFill>
                  <a:srgbClr val="2F2A85"/>
                </a:solidFill>
              </a:rPr>
              <a:t>Logistics</a:t>
            </a:r>
            <a:r>
              <a:rPr lang="fr-FR" sz="1600" dirty="0">
                <a:solidFill>
                  <a:srgbClr val="2F2A85"/>
                </a:solidFill>
              </a:rPr>
              <a:t> City </a:t>
            </a:r>
            <a:r>
              <a:rPr lang="fr-FR" sz="1600" b="0" dirty="0">
                <a:solidFill>
                  <a:srgbClr val="2F2A85"/>
                </a:solidFill>
              </a:rPr>
              <a:t>(dédiée à la recherche sur logistique urbaine, entrepôts, e-commerce et leurs impacts sur les villes) </a:t>
            </a:r>
          </a:p>
          <a:p>
            <a:pPr marL="514350" indent="-285750">
              <a:spcAft>
                <a:spcPts val="600"/>
              </a:spcAft>
              <a:buFont typeface="Arial" panose="020B0604020202020204" pitchFamily="34" charset="0"/>
              <a:buChar char="•"/>
            </a:pPr>
            <a:r>
              <a:rPr lang="fr-FR" sz="1600" dirty="0">
                <a:solidFill>
                  <a:srgbClr val="2F2A85"/>
                </a:solidFill>
              </a:rPr>
              <a:t>Chaire Économie Circulaire et Métabolisme Urbain</a:t>
            </a:r>
            <a:r>
              <a:rPr lang="fr-FR" sz="1600" b="0" dirty="0">
                <a:solidFill>
                  <a:srgbClr val="2F2A85"/>
                </a:solidFill>
              </a:rPr>
              <a:t> (vise à développer des outils d’aide à la décision en appui aux stratégies EC des entreprises et du Grand Paris)</a:t>
            </a:r>
          </a:p>
          <a:p>
            <a:pPr marL="228600" indent="0">
              <a:spcAft>
                <a:spcPts val="600"/>
              </a:spcAft>
            </a:pPr>
            <a:endParaRPr lang="fr-FR" sz="1400" b="0" dirty="0">
              <a:solidFill>
                <a:srgbClr val="2F2A85"/>
              </a:solidFill>
            </a:endParaRPr>
          </a:p>
          <a:p>
            <a:pPr marL="228600" indent="0">
              <a:spcAft>
                <a:spcPts val="600"/>
              </a:spcAft>
            </a:pPr>
            <a:r>
              <a:rPr lang="fr-FR" dirty="0">
                <a:solidFill>
                  <a:srgbClr val="00936E"/>
                </a:solidFill>
              </a:rPr>
              <a:t>2/ Favoriser l’égalité des chances et la réussite de l’</a:t>
            </a:r>
            <a:r>
              <a:rPr lang="fr-FR" dirty="0" err="1">
                <a:solidFill>
                  <a:srgbClr val="00936E"/>
                </a:solidFill>
              </a:rPr>
              <a:t>étudiant.e</a:t>
            </a:r>
            <a:r>
              <a:rPr lang="fr-FR" dirty="0">
                <a:solidFill>
                  <a:srgbClr val="00936E"/>
                </a:solidFill>
              </a:rPr>
              <a:t> </a:t>
            </a:r>
            <a:r>
              <a:rPr lang="fr-FR" sz="1600" b="0" dirty="0">
                <a:solidFill>
                  <a:srgbClr val="2F2A85"/>
                </a:solidFill>
              </a:rPr>
              <a:t>avec le programme des Bourses et le Prix </a:t>
            </a:r>
          </a:p>
          <a:p>
            <a:pPr marL="514350" indent="-285750">
              <a:spcAft>
                <a:spcPts val="600"/>
              </a:spcAft>
              <a:buFont typeface="Arial" panose="020B0604020202020204" pitchFamily="34" charset="0"/>
              <a:buChar char="•"/>
            </a:pPr>
            <a:r>
              <a:rPr lang="fr-FR" sz="1600" b="0" dirty="0">
                <a:solidFill>
                  <a:srgbClr val="2F2A85"/>
                </a:solidFill>
              </a:rPr>
              <a:t>Bourses de recherche décernées aux </a:t>
            </a:r>
            <a:r>
              <a:rPr lang="fr-FR" sz="1600" b="0" dirty="0" err="1">
                <a:solidFill>
                  <a:srgbClr val="2F2A85"/>
                </a:solidFill>
              </a:rPr>
              <a:t>étudiant.es</a:t>
            </a:r>
            <a:r>
              <a:rPr lang="fr-FR" sz="1600" b="0" dirty="0">
                <a:solidFill>
                  <a:srgbClr val="2F2A85"/>
                </a:solidFill>
              </a:rPr>
              <a:t> et /ou au laboratoire</a:t>
            </a:r>
          </a:p>
          <a:p>
            <a:pPr marL="514350" indent="-285750">
              <a:spcAft>
                <a:spcPts val="600"/>
              </a:spcAft>
              <a:buFont typeface="Arial" panose="020B0604020202020204" pitchFamily="34" charset="0"/>
              <a:buChar char="•"/>
            </a:pPr>
            <a:r>
              <a:rPr lang="fr-FR" sz="1600" b="0" dirty="0">
                <a:solidFill>
                  <a:srgbClr val="2F2A85"/>
                </a:solidFill>
              </a:rPr>
              <a:t>Bourses Carrières Scientifiques et Bourses d’Excellence</a:t>
            </a:r>
          </a:p>
          <a:p>
            <a:pPr marL="514350" indent="-285750">
              <a:spcAft>
                <a:spcPts val="600"/>
              </a:spcAft>
              <a:buFont typeface="Arial" panose="020B0604020202020204" pitchFamily="34" charset="0"/>
              <a:buChar char="•"/>
            </a:pPr>
            <a:r>
              <a:rPr lang="fr-FR" sz="1600" b="0" dirty="0">
                <a:solidFill>
                  <a:srgbClr val="2F2A85"/>
                </a:solidFill>
              </a:rPr>
              <a:t>Prix Fondation Univ Eiffel Laurent George pour inciter des </a:t>
            </a:r>
            <a:r>
              <a:rPr lang="fr-FR" sz="1600" b="0" dirty="0" err="1">
                <a:solidFill>
                  <a:srgbClr val="2F2A85"/>
                </a:solidFill>
              </a:rPr>
              <a:t>étudiant.es</a:t>
            </a:r>
            <a:r>
              <a:rPr lang="fr-FR" sz="1600" b="0" dirty="0">
                <a:solidFill>
                  <a:srgbClr val="2F2A85"/>
                </a:solidFill>
              </a:rPr>
              <a:t> d’ESIEE Paris ING3 à faire de la recherche</a:t>
            </a:r>
          </a:p>
          <a:p>
            <a:pPr marL="228600" indent="0">
              <a:spcAft>
                <a:spcPts val="600"/>
              </a:spcAft>
            </a:pPr>
            <a:endParaRPr lang="fr-FR" sz="1400" b="0" dirty="0">
              <a:solidFill>
                <a:srgbClr val="2F2A85"/>
              </a:solidFill>
            </a:endParaRPr>
          </a:p>
          <a:p>
            <a:pPr marL="228600" indent="0">
              <a:spcAft>
                <a:spcPts val="600"/>
              </a:spcAft>
            </a:pPr>
            <a:r>
              <a:rPr lang="fr-FR" dirty="0">
                <a:solidFill>
                  <a:srgbClr val="00936E"/>
                </a:solidFill>
              </a:rPr>
              <a:t>3/ Animer les différentes communautés par des temps d’échanges </a:t>
            </a:r>
            <a:r>
              <a:rPr lang="fr-FR" b="0" dirty="0">
                <a:solidFill>
                  <a:srgbClr val="2F2A85"/>
                </a:solidFill>
              </a:rPr>
              <a:t>: ateliers, RDV…</a:t>
            </a:r>
          </a:p>
          <a:p>
            <a:pPr marL="228600" indent="0">
              <a:spcAft>
                <a:spcPts val="600"/>
              </a:spcAft>
            </a:pPr>
            <a:endParaRPr lang="fr-FR" sz="1400" b="0" dirty="0">
              <a:solidFill>
                <a:srgbClr val="2F2A85"/>
              </a:solidFill>
            </a:endParaRPr>
          </a:p>
          <a:p>
            <a:pPr marL="228600" indent="0">
              <a:spcAft>
                <a:spcPts val="600"/>
              </a:spcAft>
            </a:pPr>
            <a:r>
              <a:rPr lang="fr-FR" dirty="0">
                <a:solidFill>
                  <a:srgbClr val="00936E"/>
                </a:solidFill>
              </a:rPr>
              <a:t>4/ Collecter des ressources </a:t>
            </a:r>
            <a:r>
              <a:rPr lang="fr-FR" b="0" dirty="0">
                <a:solidFill>
                  <a:srgbClr val="2F2A85"/>
                </a:solidFill>
              </a:rPr>
              <a:t>pour développer des projets visionnaires, d’intérêt général</a:t>
            </a:r>
          </a:p>
          <a:p>
            <a:pPr marL="514350" indent="-285750">
              <a:spcAft>
                <a:spcPts val="600"/>
              </a:spcAft>
              <a:buFont typeface="Arial" panose="020B0604020202020204" pitchFamily="34" charset="0"/>
              <a:buChar char="•"/>
            </a:pPr>
            <a:endParaRPr lang="fr-FR" b="0" dirty="0">
              <a:solidFill>
                <a:srgbClr val="2F2A85"/>
              </a:solidFill>
            </a:endParaRPr>
          </a:p>
          <a:p>
            <a:pPr marL="514350" indent="-285750">
              <a:spcAft>
                <a:spcPts val="600"/>
              </a:spcAft>
              <a:buFont typeface="Arial" panose="020B0604020202020204" pitchFamily="34" charset="0"/>
              <a:buChar char="•"/>
            </a:pPr>
            <a:endParaRPr lang="fr-FR" b="0" dirty="0">
              <a:solidFill>
                <a:srgbClr val="2F2A85"/>
              </a:solidFill>
            </a:endParaRPr>
          </a:p>
          <a:p>
            <a:pPr marL="514350" indent="-285750">
              <a:spcAft>
                <a:spcPts val="600"/>
              </a:spcAft>
              <a:buFont typeface="Arial" panose="020B0604020202020204" pitchFamily="34" charset="0"/>
              <a:buChar char="•"/>
            </a:pPr>
            <a:endParaRPr lang="fr-FR" dirty="0"/>
          </a:p>
        </p:txBody>
      </p:sp>
      <p:sp>
        <p:nvSpPr>
          <p:cNvPr id="5" name="Titre 1">
            <a:extLst>
              <a:ext uri="{FF2B5EF4-FFF2-40B4-BE49-F238E27FC236}">
                <a16:creationId xmlns:a16="http://schemas.microsoft.com/office/drawing/2014/main" id="{1D473B5D-C035-828E-A639-EFF186372016}"/>
              </a:ext>
            </a:extLst>
          </p:cNvPr>
          <p:cNvSpPr txBox="1">
            <a:spLocks/>
          </p:cNvSpPr>
          <p:nvPr/>
        </p:nvSpPr>
        <p:spPr>
          <a:xfrm>
            <a:off x="534314" y="138881"/>
            <a:ext cx="9583352" cy="44545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dirty="0"/>
              <a:t>Fondation Université Gustave Eiffel 2/2 : nos actions</a:t>
            </a:r>
          </a:p>
        </p:txBody>
      </p:sp>
    </p:spTree>
    <p:extLst>
      <p:ext uri="{BB962C8B-B14F-4D97-AF65-F5344CB8AC3E}">
        <p14:creationId xmlns:p14="http://schemas.microsoft.com/office/powerpoint/2010/main" val="31015342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3B37A-A5C6-3FB9-BB04-C783E3D9D6E4}"/>
            </a:ext>
          </a:extLst>
        </p:cNvPr>
        <p:cNvGrpSpPr/>
        <p:nvPr/>
      </p:nvGrpSpPr>
      <p:grpSpPr>
        <a:xfrm>
          <a:off x="0" y="0"/>
          <a:ext cx="0" cy="0"/>
          <a:chOff x="0" y="0"/>
          <a:chExt cx="0" cy="0"/>
        </a:xfrm>
      </p:grpSpPr>
      <p:sp>
        <p:nvSpPr>
          <p:cNvPr id="3" name="Titel 1">
            <a:extLst>
              <a:ext uri="{FF2B5EF4-FFF2-40B4-BE49-F238E27FC236}">
                <a16:creationId xmlns:a16="http://schemas.microsoft.com/office/drawing/2014/main" id="{517C5D99-1F81-427C-62C3-CA4A51B2C996}"/>
              </a:ext>
            </a:extLst>
          </p:cNvPr>
          <p:cNvSpPr>
            <a:spLocks noGrp="1"/>
          </p:cNvSpPr>
          <p:nvPr>
            <p:ph type="title"/>
          </p:nvPr>
        </p:nvSpPr>
        <p:spPr>
          <a:xfrm>
            <a:off x="162446" y="113263"/>
            <a:ext cx="11517831" cy="656591"/>
          </a:xfrm>
        </p:spPr>
        <p:txBody>
          <a:bodyPr vert="horz" lIns="91440" tIns="45720" rIns="144000" bIns="45720" rtlCol="0" anchor="t" anchorCtr="0">
            <a:noAutofit/>
          </a:bodyPr>
          <a:lstStyle/>
          <a:p>
            <a:pPr>
              <a:lnSpc>
                <a:spcPct val="90000"/>
              </a:lnSpc>
            </a:pPr>
            <a:r>
              <a:rPr lang="nl-NL" sz="3200" dirty="0">
                <a:solidFill>
                  <a:schemeClr val="tx1"/>
                </a:solidFill>
              </a:rPr>
              <a:t>Approches et actions</a:t>
            </a:r>
          </a:p>
        </p:txBody>
      </p:sp>
      <p:sp>
        <p:nvSpPr>
          <p:cNvPr id="2" name="Tijdelijke aanduiding voor inhoud 2">
            <a:extLst>
              <a:ext uri="{FF2B5EF4-FFF2-40B4-BE49-F238E27FC236}">
                <a16:creationId xmlns:a16="http://schemas.microsoft.com/office/drawing/2014/main" id="{2ECD8DCB-612B-6055-5105-48D9EC5C522F}"/>
              </a:ext>
            </a:extLst>
          </p:cNvPr>
          <p:cNvSpPr txBox="1">
            <a:spLocks/>
          </p:cNvSpPr>
          <p:nvPr/>
        </p:nvSpPr>
        <p:spPr>
          <a:xfrm>
            <a:off x="305106" y="742597"/>
            <a:ext cx="6468044" cy="5553273"/>
          </a:xfrm>
          <a:prstGeom prst="rect">
            <a:avLst/>
          </a:prstGeom>
          <a:solidFill>
            <a:srgbClr val="DDEDFF"/>
          </a:solidFill>
        </p:spPr>
        <p:txBody>
          <a:bodyPr vert="horz" wrap="square" lIns="91440" tIns="0" rIns="144000" bIns="45720" rtlCol="0" anchor="t" anchorCtr="0">
            <a:noAutofit/>
          </a:bodyPr>
          <a:lstStyle>
            <a:lvl1pPr marL="342900" indent="-34290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1pPr>
            <a:lvl2pPr marL="742950" indent="-38100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2pPr>
            <a:lvl3pPr marL="1076325" indent="-36195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3pPr>
            <a:lvl4pPr marL="1438275" indent="-361950"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4pPr>
            <a:lvl5pPr marL="1790700" indent="-352425"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5pPr>
            <a:lvl6pPr marL="2151063" indent="-358775"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sz="2133" b="1" dirty="0" err="1">
                <a:solidFill>
                  <a:srgbClr val="002060"/>
                </a:solidFill>
                <a:latin typeface="Calibri" panose="020F0502020204030204" pitchFamily="34" charset="0"/>
                <a:ea typeface="Calibri"/>
                <a:cs typeface="Calibri" panose="020F0502020204030204" pitchFamily="34" charset="0"/>
              </a:rPr>
              <a:t>Approche</a:t>
            </a:r>
            <a:r>
              <a:rPr lang="en-US" sz="2133" b="1" dirty="0">
                <a:solidFill>
                  <a:srgbClr val="002060"/>
                </a:solidFill>
                <a:latin typeface="Calibri" panose="020F0502020204030204" pitchFamily="34" charset="0"/>
                <a:ea typeface="Calibri"/>
                <a:cs typeface="Calibri" panose="020F0502020204030204" pitchFamily="34" charset="0"/>
              </a:rPr>
              <a:t> pour les </a:t>
            </a:r>
            <a:r>
              <a:rPr lang="en-US" sz="2133" b="1" dirty="0" err="1">
                <a:solidFill>
                  <a:srgbClr val="002060"/>
                </a:solidFill>
                <a:latin typeface="Calibri" panose="020F0502020204030204" pitchFamily="34" charset="0"/>
                <a:ea typeface="Calibri"/>
                <a:cs typeface="Calibri" panose="020F0502020204030204" pitchFamily="34" charset="0"/>
              </a:rPr>
              <a:t>municipalités</a:t>
            </a:r>
            <a:endParaRPr lang="en-US" sz="2133" b="1" dirty="0">
              <a:solidFill>
                <a:srgbClr val="002060"/>
              </a:solidFill>
              <a:latin typeface="Calibri" panose="020F0502020204030204" pitchFamily="34" charset="0"/>
              <a:ea typeface="Calibri"/>
              <a:cs typeface="Calibri" panose="020F0502020204030204" pitchFamily="34" charset="0"/>
            </a:endParaRPr>
          </a:p>
          <a:p>
            <a:pPr algn="l">
              <a:lnSpc>
                <a:spcPct val="100000"/>
              </a:lnSpc>
              <a:buFont typeface="Arial" panose="020B0604020202020204" pitchFamily="34" charset="0"/>
              <a:buChar char="•"/>
            </a:pPr>
            <a:r>
              <a:rPr lang="en-US" sz="2133" dirty="0">
                <a:solidFill>
                  <a:srgbClr val="002060"/>
                </a:solidFill>
                <a:latin typeface="Calibri" panose="020F0502020204030204" pitchFamily="34" charset="0"/>
                <a:ea typeface="Calibri"/>
                <a:cs typeface="Calibri" panose="020F0502020204030204" pitchFamily="34" charset="0"/>
              </a:rPr>
              <a:t>Sessions de formation, formation des </a:t>
            </a:r>
            <a:r>
              <a:rPr lang="en-US" sz="2133" dirty="0" err="1">
                <a:solidFill>
                  <a:srgbClr val="002060"/>
                </a:solidFill>
                <a:latin typeface="Calibri" panose="020F0502020204030204" pitchFamily="34" charset="0"/>
                <a:ea typeface="Calibri"/>
                <a:cs typeface="Calibri" panose="020F0502020204030204" pitchFamily="34" charset="0"/>
              </a:rPr>
              <a:t>employés</a:t>
            </a:r>
            <a:endParaRPr lang="en-US" sz="2133" dirty="0">
              <a:solidFill>
                <a:srgbClr val="002060"/>
              </a:solidFill>
              <a:latin typeface="Calibri" panose="020F0502020204030204" pitchFamily="34" charset="0"/>
              <a:ea typeface="Calibri"/>
              <a:cs typeface="Calibri" panose="020F0502020204030204" pitchFamily="34" charset="0"/>
            </a:endParaRPr>
          </a:p>
          <a:p>
            <a:pPr algn="l">
              <a:lnSpc>
                <a:spcPct val="100000"/>
              </a:lnSpc>
              <a:buFont typeface="Arial" panose="020B0604020202020204" pitchFamily="34" charset="0"/>
              <a:buChar char="•"/>
            </a:pPr>
            <a:r>
              <a:rPr lang="en-US" sz="2133" dirty="0" err="1">
                <a:solidFill>
                  <a:srgbClr val="002060"/>
                </a:solidFill>
                <a:latin typeface="Calibri" panose="020F0502020204030204" pitchFamily="34" charset="0"/>
                <a:ea typeface="Calibri"/>
                <a:cs typeface="Calibri" panose="020F0502020204030204" pitchFamily="34" charset="0"/>
              </a:rPr>
              <a:t>Développer</a:t>
            </a:r>
            <a:r>
              <a:rPr lang="en-US" sz="2133" dirty="0">
                <a:solidFill>
                  <a:srgbClr val="002060"/>
                </a:solidFill>
                <a:latin typeface="Calibri" panose="020F0502020204030204" pitchFamily="34" charset="0"/>
                <a:ea typeface="Calibri"/>
                <a:cs typeface="Calibri" panose="020F0502020204030204" pitchFamily="34" charset="0"/>
              </a:rPr>
              <a:t> </a:t>
            </a:r>
            <a:r>
              <a:rPr lang="en-US" sz="2133" dirty="0" err="1">
                <a:solidFill>
                  <a:srgbClr val="002060"/>
                </a:solidFill>
                <a:latin typeface="Calibri" panose="020F0502020204030204" pitchFamily="34" charset="0"/>
                <a:ea typeface="Calibri"/>
                <a:cs typeface="Calibri" panose="020F0502020204030204" pitchFamily="34" charset="0"/>
              </a:rPr>
              <a:t>une</a:t>
            </a:r>
            <a:r>
              <a:rPr lang="en-US" sz="2133" dirty="0">
                <a:solidFill>
                  <a:srgbClr val="002060"/>
                </a:solidFill>
                <a:latin typeface="Calibri" panose="020F0502020204030204" pitchFamily="34" charset="0"/>
                <a:ea typeface="Calibri"/>
                <a:cs typeface="Calibri" panose="020F0502020204030204" pitchFamily="34" charset="0"/>
              </a:rPr>
              <a:t> vision </a:t>
            </a:r>
            <a:r>
              <a:rPr lang="en-US" sz="2133" dirty="0" err="1">
                <a:solidFill>
                  <a:srgbClr val="002060"/>
                </a:solidFill>
                <a:latin typeface="Calibri" panose="020F0502020204030204" pitchFamily="34" charset="0"/>
                <a:ea typeface="Calibri"/>
                <a:cs typeface="Calibri" panose="020F0502020204030204" pitchFamily="34" charset="0"/>
              </a:rPr>
              <a:t>régionale</a:t>
            </a:r>
            <a:r>
              <a:rPr lang="en-US" sz="2133" dirty="0">
                <a:solidFill>
                  <a:srgbClr val="002060"/>
                </a:solidFill>
                <a:latin typeface="Calibri" panose="020F0502020204030204" pitchFamily="34" charset="0"/>
                <a:ea typeface="Calibri"/>
                <a:cs typeface="Calibri" panose="020F0502020204030204" pitchFamily="34" charset="0"/>
              </a:rPr>
              <a:t> commune sur </a:t>
            </a:r>
            <a:r>
              <a:rPr lang="en-US" sz="2133" dirty="0" err="1">
                <a:solidFill>
                  <a:srgbClr val="002060"/>
                </a:solidFill>
                <a:latin typeface="Calibri" panose="020F0502020204030204" pitchFamily="34" charset="0"/>
                <a:ea typeface="Calibri"/>
                <a:cs typeface="Calibri" panose="020F0502020204030204" pitchFamily="34" charset="0"/>
              </a:rPr>
              <a:t>l’infrastructure</a:t>
            </a:r>
            <a:r>
              <a:rPr lang="en-US" sz="2133" dirty="0">
                <a:solidFill>
                  <a:srgbClr val="002060"/>
                </a:solidFill>
                <a:latin typeface="Calibri" panose="020F0502020204030204" pitchFamily="34" charset="0"/>
                <a:ea typeface="Calibri"/>
                <a:cs typeface="Calibri" panose="020F0502020204030204" pitchFamily="34" charset="0"/>
              </a:rPr>
              <a:t> de recharge</a:t>
            </a:r>
          </a:p>
          <a:p>
            <a:pPr marL="0" indent="0">
              <a:lnSpc>
                <a:spcPct val="100000"/>
              </a:lnSpc>
              <a:buNone/>
            </a:pPr>
            <a:r>
              <a:rPr lang="en-US" sz="2133" b="1" dirty="0" err="1">
                <a:solidFill>
                  <a:srgbClr val="002060"/>
                </a:solidFill>
                <a:latin typeface="Calibri" panose="020F0502020204030204" pitchFamily="34" charset="0"/>
                <a:ea typeface="Calibri"/>
                <a:cs typeface="Calibri" panose="020F0502020204030204" pitchFamily="34" charset="0"/>
              </a:rPr>
              <a:t>Approche</a:t>
            </a:r>
            <a:r>
              <a:rPr lang="en-US" sz="2133" b="1" dirty="0">
                <a:solidFill>
                  <a:srgbClr val="002060"/>
                </a:solidFill>
                <a:latin typeface="Calibri" panose="020F0502020204030204" pitchFamily="34" charset="0"/>
                <a:ea typeface="Calibri"/>
                <a:cs typeface="Calibri" panose="020F0502020204030204" pitchFamily="34" charset="0"/>
              </a:rPr>
              <a:t> pour les zones </a:t>
            </a:r>
            <a:r>
              <a:rPr lang="en-US" sz="2133" b="1" dirty="0" err="1">
                <a:solidFill>
                  <a:srgbClr val="002060"/>
                </a:solidFill>
                <a:latin typeface="Calibri" panose="020F0502020204030204" pitchFamily="34" charset="0"/>
                <a:ea typeface="Calibri"/>
                <a:cs typeface="Calibri" panose="020F0502020204030204" pitchFamily="34" charset="0"/>
              </a:rPr>
              <a:t>d’activité</a:t>
            </a:r>
            <a:endParaRPr lang="en-US" sz="2133" b="1" dirty="0">
              <a:solidFill>
                <a:srgbClr val="002060"/>
              </a:solidFill>
              <a:latin typeface="Calibri" panose="020F0502020204030204" pitchFamily="34" charset="0"/>
              <a:ea typeface="Calibri"/>
              <a:cs typeface="Calibri" panose="020F0502020204030204" pitchFamily="34" charset="0"/>
            </a:endParaRPr>
          </a:p>
          <a:p>
            <a:pPr algn="l">
              <a:lnSpc>
                <a:spcPct val="100000"/>
              </a:lnSpc>
              <a:buFont typeface="Arial" panose="020B0604020202020204" pitchFamily="34" charset="0"/>
              <a:buChar char="•"/>
            </a:pPr>
            <a:r>
              <a:rPr lang="en-US" sz="2133" dirty="0" err="1">
                <a:solidFill>
                  <a:srgbClr val="002060"/>
                </a:solidFill>
                <a:latin typeface="Calibri" panose="020F0502020204030204" pitchFamily="34" charset="0"/>
                <a:ea typeface="Calibri"/>
                <a:cs typeface="Calibri" panose="020F0502020204030204" pitchFamily="34" charset="0"/>
              </a:rPr>
              <a:t>Collecte</a:t>
            </a:r>
            <a:r>
              <a:rPr lang="en-US" sz="2133" dirty="0">
                <a:solidFill>
                  <a:srgbClr val="002060"/>
                </a:solidFill>
                <a:latin typeface="Calibri" panose="020F0502020204030204" pitchFamily="34" charset="0"/>
                <a:ea typeface="Calibri"/>
                <a:cs typeface="Calibri" panose="020F0502020204030204" pitchFamily="34" charset="0"/>
              </a:rPr>
              <a:t> de </a:t>
            </a:r>
            <a:r>
              <a:rPr lang="en-US" sz="2133" dirty="0" err="1">
                <a:solidFill>
                  <a:srgbClr val="002060"/>
                </a:solidFill>
                <a:latin typeface="Calibri" panose="020F0502020204030204" pitchFamily="34" charset="0"/>
                <a:ea typeface="Calibri"/>
                <a:cs typeface="Calibri" panose="020F0502020204030204" pitchFamily="34" charset="0"/>
              </a:rPr>
              <a:t>données</a:t>
            </a:r>
            <a:r>
              <a:rPr lang="en-US" sz="2133" dirty="0">
                <a:solidFill>
                  <a:srgbClr val="002060"/>
                </a:solidFill>
                <a:latin typeface="Calibri" panose="020F0502020204030204" pitchFamily="34" charset="0"/>
                <a:ea typeface="Calibri"/>
                <a:cs typeface="Calibri" panose="020F0502020204030204" pitchFamily="34" charset="0"/>
              </a:rPr>
              <a:t> sur </a:t>
            </a:r>
            <a:r>
              <a:rPr lang="en-US" sz="2133" dirty="0" err="1">
                <a:solidFill>
                  <a:srgbClr val="002060"/>
                </a:solidFill>
                <a:latin typeface="Calibri" panose="020F0502020204030204" pitchFamily="34" charset="0"/>
                <a:ea typeface="Calibri"/>
                <a:cs typeface="Calibri" panose="020F0502020204030204" pitchFamily="34" charset="0"/>
              </a:rPr>
              <a:t>l’infrastructure</a:t>
            </a:r>
            <a:r>
              <a:rPr lang="en-US" sz="2133" dirty="0">
                <a:solidFill>
                  <a:srgbClr val="002060"/>
                </a:solidFill>
                <a:latin typeface="Calibri" panose="020F0502020204030204" pitchFamily="34" charset="0"/>
                <a:ea typeface="Calibri"/>
                <a:cs typeface="Calibri" panose="020F0502020204030204" pitchFamily="34" charset="0"/>
              </a:rPr>
              <a:t> de recharge collective</a:t>
            </a:r>
          </a:p>
          <a:p>
            <a:pPr algn="l">
              <a:lnSpc>
                <a:spcPct val="100000"/>
              </a:lnSpc>
              <a:buFont typeface="Arial" panose="020B0604020202020204" pitchFamily="34" charset="0"/>
              <a:buChar char="•"/>
            </a:pPr>
            <a:r>
              <a:rPr lang="en-US" sz="2133" dirty="0" err="1">
                <a:solidFill>
                  <a:srgbClr val="002060"/>
                </a:solidFill>
                <a:latin typeface="Calibri" panose="020F0502020204030204" pitchFamily="34" charset="0"/>
                <a:ea typeface="Calibri"/>
                <a:cs typeface="Calibri" panose="020F0502020204030204" pitchFamily="34" charset="0"/>
              </a:rPr>
              <a:t>Cartographie</a:t>
            </a:r>
            <a:r>
              <a:rPr lang="en-US" sz="2133" dirty="0">
                <a:solidFill>
                  <a:srgbClr val="002060"/>
                </a:solidFill>
                <a:latin typeface="Calibri" panose="020F0502020204030204" pitchFamily="34" charset="0"/>
                <a:ea typeface="Calibri"/>
                <a:cs typeface="Calibri" panose="020F0502020204030204" pitchFamily="34" charset="0"/>
              </a:rPr>
              <a:t> des </a:t>
            </a:r>
            <a:r>
              <a:rPr lang="en-US" sz="2133" dirty="0" err="1">
                <a:solidFill>
                  <a:srgbClr val="002060"/>
                </a:solidFill>
                <a:latin typeface="Calibri" panose="020F0502020204030204" pitchFamily="34" charset="0"/>
                <a:ea typeface="Calibri"/>
                <a:cs typeface="Calibri" panose="020F0502020204030204" pitchFamily="34" charset="0"/>
              </a:rPr>
              <a:t>opportunités</a:t>
            </a:r>
            <a:r>
              <a:rPr lang="en-US" sz="2133" dirty="0">
                <a:solidFill>
                  <a:srgbClr val="002060"/>
                </a:solidFill>
                <a:latin typeface="Calibri" panose="020F0502020204030204" pitchFamily="34" charset="0"/>
                <a:ea typeface="Calibri"/>
                <a:cs typeface="Calibri" panose="020F0502020204030204" pitchFamily="34" charset="0"/>
              </a:rPr>
              <a:t> </a:t>
            </a:r>
            <a:r>
              <a:rPr lang="en-US" sz="2133" dirty="0" err="1">
                <a:solidFill>
                  <a:srgbClr val="002060"/>
                </a:solidFill>
                <a:latin typeface="Calibri" panose="020F0502020204030204" pitchFamily="34" charset="0"/>
                <a:ea typeface="Calibri"/>
                <a:cs typeface="Calibri" panose="020F0502020204030204" pitchFamily="34" charset="0"/>
              </a:rPr>
              <a:t>initiales</a:t>
            </a:r>
            <a:endParaRPr lang="en-US" sz="2133" dirty="0">
              <a:solidFill>
                <a:srgbClr val="002060"/>
              </a:solidFill>
              <a:latin typeface="Calibri" panose="020F0502020204030204" pitchFamily="34" charset="0"/>
              <a:ea typeface="Calibri"/>
              <a:cs typeface="Calibri" panose="020F0502020204030204" pitchFamily="34" charset="0"/>
            </a:endParaRPr>
          </a:p>
          <a:p>
            <a:pPr algn="l">
              <a:lnSpc>
                <a:spcPct val="100000"/>
              </a:lnSpc>
              <a:buFont typeface="Arial" panose="020B0604020202020204" pitchFamily="34" charset="0"/>
              <a:buChar char="•"/>
            </a:pPr>
            <a:r>
              <a:rPr lang="en-US" sz="2133" dirty="0">
                <a:solidFill>
                  <a:srgbClr val="002060"/>
                </a:solidFill>
                <a:latin typeface="Calibri" panose="020F0502020204030204" pitchFamily="34" charset="0"/>
                <a:ea typeface="Calibri"/>
                <a:cs typeface="Calibri" panose="020F0502020204030204" pitchFamily="34" charset="0"/>
              </a:rPr>
              <a:t>Subventions pour du conseil </a:t>
            </a:r>
            <a:r>
              <a:rPr lang="en-US" sz="2133" dirty="0" err="1">
                <a:solidFill>
                  <a:srgbClr val="002060"/>
                </a:solidFill>
                <a:latin typeface="Calibri" panose="020F0502020204030204" pitchFamily="34" charset="0"/>
                <a:ea typeface="Calibri"/>
                <a:cs typeface="Calibri" panose="020F0502020204030204" pitchFamily="34" charset="0"/>
              </a:rPr>
              <a:t>si</a:t>
            </a:r>
            <a:r>
              <a:rPr lang="en-US" sz="2133" dirty="0">
                <a:solidFill>
                  <a:srgbClr val="002060"/>
                </a:solidFill>
                <a:latin typeface="Calibri" panose="020F0502020204030204" pitchFamily="34" charset="0"/>
                <a:ea typeface="Calibri"/>
                <a:cs typeface="Calibri" panose="020F0502020204030204" pitchFamily="34" charset="0"/>
              </a:rPr>
              <a:t> </a:t>
            </a:r>
            <a:r>
              <a:rPr lang="en-US" sz="2133" dirty="0" err="1">
                <a:solidFill>
                  <a:srgbClr val="002060"/>
                </a:solidFill>
                <a:latin typeface="Calibri" panose="020F0502020204030204" pitchFamily="34" charset="0"/>
                <a:ea typeface="Calibri"/>
                <a:cs typeface="Calibri" panose="020F0502020204030204" pitchFamily="34" charset="0"/>
              </a:rPr>
              <a:t>nécessaire</a:t>
            </a:r>
            <a:endParaRPr lang="en-US" sz="2133" dirty="0">
              <a:solidFill>
                <a:srgbClr val="002060"/>
              </a:solidFill>
              <a:latin typeface="Calibri" panose="020F0502020204030204" pitchFamily="34" charset="0"/>
              <a:ea typeface="Calibri"/>
              <a:cs typeface="Calibri" panose="020F0502020204030204" pitchFamily="34" charset="0"/>
            </a:endParaRPr>
          </a:p>
          <a:p>
            <a:pPr marL="0" indent="0">
              <a:lnSpc>
                <a:spcPct val="100000"/>
              </a:lnSpc>
              <a:buNone/>
            </a:pPr>
            <a:r>
              <a:rPr lang="en-US" sz="2133" b="1" dirty="0" err="1">
                <a:solidFill>
                  <a:srgbClr val="002060"/>
                </a:solidFill>
                <a:latin typeface="Calibri" panose="020F0502020204030204" pitchFamily="34" charset="0"/>
                <a:ea typeface="Calibri"/>
                <a:cs typeface="Calibri" panose="020F0502020204030204" pitchFamily="34" charset="0"/>
              </a:rPr>
              <a:t>Approche</a:t>
            </a:r>
            <a:r>
              <a:rPr lang="en-US" sz="2133" b="1" dirty="0">
                <a:solidFill>
                  <a:srgbClr val="002060"/>
                </a:solidFill>
                <a:latin typeface="Calibri" panose="020F0502020204030204" pitchFamily="34" charset="0"/>
                <a:ea typeface="Calibri"/>
                <a:cs typeface="Calibri" panose="020F0502020204030204" pitchFamily="34" charset="0"/>
              </a:rPr>
              <a:t> pour la recharge </a:t>
            </a:r>
            <a:r>
              <a:rPr lang="en-US" sz="2133" b="1" dirty="0" err="1">
                <a:solidFill>
                  <a:srgbClr val="002060"/>
                </a:solidFill>
                <a:latin typeface="Calibri" panose="020F0502020204030204" pitchFamily="34" charset="0"/>
                <a:ea typeface="Calibri"/>
                <a:cs typeface="Calibri" panose="020F0502020204030204" pitchFamily="34" charset="0"/>
              </a:rPr>
              <a:t>en</a:t>
            </a:r>
            <a:r>
              <a:rPr lang="en-US" sz="2133" b="1" dirty="0">
                <a:solidFill>
                  <a:srgbClr val="002060"/>
                </a:solidFill>
                <a:latin typeface="Calibri" panose="020F0502020204030204" pitchFamily="34" charset="0"/>
                <a:ea typeface="Calibri"/>
                <a:cs typeface="Calibri" panose="020F0502020204030204" pitchFamily="34" charset="0"/>
              </a:rPr>
              <a:t> </a:t>
            </a:r>
            <a:r>
              <a:rPr lang="en-US" sz="2133" b="1" dirty="0" err="1">
                <a:solidFill>
                  <a:srgbClr val="002060"/>
                </a:solidFill>
                <a:latin typeface="Calibri" panose="020F0502020204030204" pitchFamily="34" charset="0"/>
                <a:ea typeface="Calibri"/>
                <a:cs typeface="Calibri" panose="020F0502020204030204" pitchFamily="34" charset="0"/>
              </a:rPr>
              <a:t>cours</a:t>
            </a:r>
            <a:r>
              <a:rPr lang="en-US" sz="2133" b="1" dirty="0">
                <a:solidFill>
                  <a:srgbClr val="002060"/>
                </a:solidFill>
                <a:latin typeface="Calibri" panose="020F0502020204030204" pitchFamily="34" charset="0"/>
                <a:ea typeface="Calibri"/>
                <a:cs typeface="Calibri" panose="020F0502020204030204" pitchFamily="34" charset="0"/>
              </a:rPr>
              <a:t> de </a:t>
            </a:r>
            <a:r>
              <a:rPr lang="en-US" sz="2133" b="1" dirty="0" err="1">
                <a:solidFill>
                  <a:srgbClr val="002060"/>
                </a:solidFill>
                <a:latin typeface="Calibri" panose="020F0502020204030204" pitchFamily="34" charset="0"/>
                <a:ea typeface="Calibri"/>
                <a:cs typeface="Calibri" panose="020F0502020204030204" pitchFamily="34" charset="0"/>
              </a:rPr>
              <a:t>trajet</a:t>
            </a:r>
            <a:endParaRPr lang="en-US" sz="2133" b="1" dirty="0">
              <a:solidFill>
                <a:srgbClr val="002060"/>
              </a:solidFill>
              <a:latin typeface="Calibri" panose="020F0502020204030204" pitchFamily="34" charset="0"/>
              <a:ea typeface="Calibri"/>
              <a:cs typeface="Calibri" panose="020F0502020204030204" pitchFamily="34" charset="0"/>
            </a:endParaRPr>
          </a:p>
          <a:p>
            <a:pPr algn="l">
              <a:lnSpc>
                <a:spcPct val="100000"/>
              </a:lnSpc>
              <a:buFont typeface="Arial" panose="020B0604020202020204" pitchFamily="34" charset="0"/>
              <a:buChar char="•"/>
            </a:pPr>
            <a:r>
              <a:rPr lang="en-US" sz="2133" dirty="0" err="1">
                <a:solidFill>
                  <a:srgbClr val="002060"/>
                </a:solidFill>
                <a:latin typeface="Calibri" panose="020F0502020204030204" pitchFamily="34" charset="0"/>
                <a:ea typeface="Calibri"/>
                <a:cs typeface="Calibri" panose="020F0502020204030204" pitchFamily="34" charset="0"/>
              </a:rPr>
              <a:t>D’abord</a:t>
            </a:r>
            <a:r>
              <a:rPr lang="en-US" sz="2133" dirty="0">
                <a:solidFill>
                  <a:srgbClr val="002060"/>
                </a:solidFill>
                <a:latin typeface="Calibri" panose="020F0502020204030204" pitchFamily="34" charset="0"/>
                <a:ea typeface="Calibri"/>
                <a:cs typeface="Calibri" panose="020F0502020204030204" pitchFamily="34" charset="0"/>
              </a:rPr>
              <a:t> sur les terrains publics</a:t>
            </a:r>
          </a:p>
          <a:p>
            <a:pPr algn="l">
              <a:lnSpc>
                <a:spcPct val="100000"/>
              </a:lnSpc>
              <a:buFont typeface="Arial" panose="020B0604020202020204" pitchFamily="34" charset="0"/>
              <a:buChar char="•"/>
            </a:pPr>
            <a:r>
              <a:rPr lang="en-US" sz="2133" dirty="0" err="1">
                <a:solidFill>
                  <a:srgbClr val="002060"/>
                </a:solidFill>
                <a:latin typeface="Calibri" panose="020F0502020204030204" pitchFamily="34" charset="0"/>
                <a:ea typeface="Calibri"/>
                <a:cs typeface="Calibri" panose="020F0502020204030204" pitchFamily="34" charset="0"/>
              </a:rPr>
              <a:t>Parkings</a:t>
            </a:r>
            <a:r>
              <a:rPr lang="en-US" sz="2133" dirty="0">
                <a:solidFill>
                  <a:srgbClr val="002060"/>
                </a:solidFill>
                <a:latin typeface="Calibri" panose="020F0502020204030204" pitchFamily="34" charset="0"/>
                <a:ea typeface="Calibri"/>
                <a:cs typeface="Calibri" panose="020F0502020204030204" pitchFamily="34" charset="0"/>
              </a:rPr>
              <a:t> PL et sites des </a:t>
            </a:r>
            <a:r>
              <a:rPr lang="en-US" sz="2133" dirty="0" err="1">
                <a:solidFill>
                  <a:srgbClr val="002060"/>
                </a:solidFill>
                <a:latin typeface="Calibri" panose="020F0502020204030204" pitchFamily="34" charset="0"/>
                <a:ea typeface="Calibri"/>
                <a:cs typeface="Calibri" panose="020F0502020204030204" pitchFamily="34" charset="0"/>
              </a:rPr>
              <a:t>grandes</a:t>
            </a:r>
            <a:r>
              <a:rPr lang="en-US" sz="2133" dirty="0">
                <a:solidFill>
                  <a:srgbClr val="002060"/>
                </a:solidFill>
                <a:latin typeface="Calibri" panose="020F0502020204030204" pitchFamily="34" charset="0"/>
                <a:ea typeface="Calibri"/>
                <a:cs typeface="Calibri" panose="020F0502020204030204" pitchFamily="34" charset="0"/>
              </a:rPr>
              <a:t> </a:t>
            </a:r>
            <a:r>
              <a:rPr lang="en-US" sz="2133" dirty="0" err="1">
                <a:solidFill>
                  <a:srgbClr val="002060"/>
                </a:solidFill>
                <a:latin typeface="Calibri" panose="020F0502020204030204" pitchFamily="34" charset="0"/>
                <a:ea typeface="Calibri"/>
                <a:cs typeface="Calibri" panose="020F0502020204030204" pitchFamily="34" charset="0"/>
              </a:rPr>
              <a:t>entreprises</a:t>
            </a:r>
            <a:r>
              <a:rPr lang="en-US" sz="2133" dirty="0">
                <a:solidFill>
                  <a:srgbClr val="002060"/>
                </a:solidFill>
                <a:latin typeface="Calibri" panose="020F0502020204030204" pitchFamily="34" charset="0"/>
                <a:ea typeface="Calibri"/>
                <a:cs typeface="Calibri" panose="020F0502020204030204" pitchFamily="34" charset="0"/>
              </a:rPr>
              <a:t> : </a:t>
            </a:r>
            <a:r>
              <a:rPr lang="en-US" sz="2133" dirty="0" err="1">
                <a:solidFill>
                  <a:srgbClr val="002060"/>
                </a:solidFill>
                <a:latin typeface="Calibri" panose="020F0502020204030204" pitchFamily="34" charset="0"/>
                <a:ea typeface="Calibri"/>
                <a:cs typeface="Calibri" panose="020F0502020204030204" pitchFamily="34" charset="0"/>
              </a:rPr>
              <a:t>opportunités</a:t>
            </a:r>
            <a:r>
              <a:rPr lang="en-US" sz="2133" dirty="0">
                <a:solidFill>
                  <a:srgbClr val="002060"/>
                </a:solidFill>
                <a:latin typeface="Calibri" panose="020F0502020204030204" pitchFamily="34" charset="0"/>
                <a:ea typeface="Calibri"/>
                <a:cs typeface="Calibri" panose="020F0502020204030204" pitchFamily="34" charset="0"/>
              </a:rPr>
              <a:t> </a:t>
            </a:r>
            <a:r>
              <a:rPr lang="en-US" sz="2133" dirty="0" err="1">
                <a:solidFill>
                  <a:srgbClr val="002060"/>
                </a:solidFill>
                <a:latin typeface="Calibri" panose="020F0502020204030204" pitchFamily="34" charset="0"/>
                <a:ea typeface="Calibri"/>
                <a:cs typeface="Calibri" panose="020F0502020204030204" pitchFamily="34" charset="0"/>
              </a:rPr>
              <a:t>intéressantes</a:t>
            </a:r>
            <a:r>
              <a:rPr lang="en-US" sz="2133" dirty="0">
                <a:solidFill>
                  <a:srgbClr val="002060"/>
                </a:solidFill>
                <a:latin typeface="Calibri" panose="020F0502020204030204" pitchFamily="34" charset="0"/>
                <a:ea typeface="Calibri"/>
                <a:cs typeface="Calibri" panose="020F0502020204030204" pitchFamily="34" charset="0"/>
              </a:rPr>
              <a:t> </a:t>
            </a:r>
          </a:p>
          <a:p>
            <a:pPr marL="0" indent="0">
              <a:lnSpc>
                <a:spcPct val="100000"/>
              </a:lnSpc>
              <a:buNone/>
            </a:pPr>
            <a:r>
              <a:rPr lang="en-US" sz="2133" b="1" dirty="0" err="1">
                <a:solidFill>
                  <a:srgbClr val="002060"/>
                </a:solidFill>
                <a:latin typeface="Calibri" panose="020F0502020204030204" pitchFamily="34" charset="0"/>
                <a:ea typeface="Calibri"/>
                <a:cs typeface="Calibri" panose="020F0502020204030204" pitchFamily="34" charset="0"/>
              </a:rPr>
              <a:t>Soutien</a:t>
            </a:r>
            <a:r>
              <a:rPr lang="en-US" sz="2133" b="1" dirty="0">
                <a:solidFill>
                  <a:srgbClr val="002060"/>
                </a:solidFill>
                <a:latin typeface="Calibri" panose="020F0502020204030204" pitchFamily="34" charset="0"/>
                <a:ea typeface="Calibri"/>
                <a:cs typeface="Calibri" panose="020F0502020204030204" pitchFamily="34" charset="0"/>
              </a:rPr>
              <a:t> aux </a:t>
            </a:r>
            <a:r>
              <a:rPr lang="en-US" sz="2133" b="1" dirty="0" err="1">
                <a:solidFill>
                  <a:srgbClr val="002060"/>
                </a:solidFill>
                <a:latin typeface="Calibri" panose="020F0502020204030204" pitchFamily="34" charset="0"/>
                <a:ea typeface="Calibri"/>
                <a:cs typeface="Calibri" panose="020F0502020204030204" pitchFamily="34" charset="0"/>
              </a:rPr>
              <a:t>entreprises</a:t>
            </a:r>
            <a:endParaRPr lang="en-US" sz="2133" b="1" dirty="0">
              <a:solidFill>
                <a:srgbClr val="002060"/>
              </a:solidFill>
              <a:latin typeface="Calibri" panose="020F0502020204030204" pitchFamily="34" charset="0"/>
              <a:ea typeface="Calibri"/>
              <a:cs typeface="Calibri" panose="020F0502020204030204" pitchFamily="34" charset="0"/>
            </a:endParaRPr>
          </a:p>
          <a:p>
            <a:pPr algn="l">
              <a:lnSpc>
                <a:spcPct val="100000"/>
              </a:lnSpc>
              <a:buFont typeface="Arial" panose="020B0604020202020204" pitchFamily="34" charset="0"/>
              <a:buChar char="•"/>
            </a:pPr>
            <a:r>
              <a:rPr lang="en-US" sz="2133" dirty="0">
                <a:solidFill>
                  <a:srgbClr val="002060"/>
                </a:solidFill>
                <a:latin typeface="Calibri" panose="020F0502020204030204" pitchFamily="34" charset="0"/>
                <a:ea typeface="Calibri"/>
                <a:cs typeface="Calibri" panose="020F0502020204030204" pitchFamily="34" charset="0"/>
              </a:rPr>
              <a:t>Information via Logistic Brokers, RVO et NAL</a:t>
            </a:r>
          </a:p>
          <a:p>
            <a:pPr marL="0" indent="0">
              <a:lnSpc>
                <a:spcPct val="100000"/>
              </a:lnSpc>
              <a:buNone/>
            </a:pPr>
            <a:r>
              <a:rPr lang="en-US" sz="2133" b="1" dirty="0" err="1">
                <a:solidFill>
                  <a:srgbClr val="002060"/>
                </a:solidFill>
                <a:latin typeface="Calibri" panose="020F0502020204030204" pitchFamily="34" charset="0"/>
                <a:ea typeface="Calibri"/>
                <a:cs typeface="Calibri" panose="020F0502020204030204" pitchFamily="34" charset="0"/>
              </a:rPr>
              <a:t>Gesitonnaire</a:t>
            </a:r>
            <a:r>
              <a:rPr lang="en-US" sz="2133" b="1" dirty="0">
                <a:solidFill>
                  <a:srgbClr val="002060"/>
                </a:solidFill>
                <a:latin typeface="Calibri" panose="020F0502020204030204" pitchFamily="34" charset="0"/>
                <a:ea typeface="Calibri"/>
                <a:cs typeface="Calibri" panose="020F0502020204030204" pitchFamily="34" charset="0"/>
              </a:rPr>
              <a:t> du </a:t>
            </a:r>
            <a:r>
              <a:rPr lang="en-US" sz="2133" b="1" dirty="0" err="1">
                <a:solidFill>
                  <a:srgbClr val="002060"/>
                </a:solidFill>
                <a:latin typeface="Calibri" panose="020F0502020204030204" pitchFamily="34" charset="0"/>
                <a:ea typeface="Calibri"/>
                <a:cs typeface="Calibri" panose="020F0502020204030204" pitchFamily="34" charset="0"/>
              </a:rPr>
              <a:t>réseau</a:t>
            </a:r>
            <a:endParaRPr lang="en-US" sz="2133" b="1" dirty="0">
              <a:solidFill>
                <a:srgbClr val="002060"/>
              </a:solidFill>
              <a:latin typeface="Calibri" panose="020F0502020204030204" pitchFamily="34" charset="0"/>
              <a:ea typeface="Calibri"/>
              <a:cs typeface="Calibri" panose="020F0502020204030204" pitchFamily="34" charset="0"/>
            </a:endParaRPr>
          </a:p>
          <a:p>
            <a:pPr algn="l">
              <a:lnSpc>
                <a:spcPct val="100000"/>
              </a:lnSpc>
              <a:buFont typeface="Arial" panose="020B0604020202020204" pitchFamily="34" charset="0"/>
              <a:buChar char="•"/>
            </a:pPr>
            <a:r>
              <a:rPr lang="en-US" sz="2133" dirty="0">
                <a:solidFill>
                  <a:srgbClr val="002060"/>
                </a:solidFill>
                <a:latin typeface="Calibri" panose="020F0502020204030204" pitchFamily="34" charset="0"/>
                <a:ea typeface="Calibri"/>
                <a:cs typeface="Calibri" panose="020F0502020204030204" pitchFamily="34" charset="0"/>
              </a:rPr>
              <a:t>Information via </a:t>
            </a:r>
            <a:r>
              <a:rPr lang="en-US" sz="2133" dirty="0" err="1">
                <a:solidFill>
                  <a:srgbClr val="002060"/>
                </a:solidFill>
                <a:latin typeface="Calibri" panose="020F0502020204030204" pitchFamily="34" charset="0"/>
                <a:ea typeface="Calibri"/>
                <a:cs typeface="Calibri" panose="020F0502020204030204" pitchFamily="34" charset="0"/>
              </a:rPr>
              <a:t>Elaad</a:t>
            </a:r>
            <a:r>
              <a:rPr lang="en-US" sz="2133" dirty="0">
                <a:solidFill>
                  <a:srgbClr val="002060"/>
                </a:solidFill>
                <a:latin typeface="Calibri" panose="020F0502020204030204" pitchFamily="34" charset="0"/>
                <a:ea typeface="Calibri"/>
                <a:cs typeface="Calibri" panose="020F0502020204030204" pitchFamily="34" charset="0"/>
              </a:rPr>
              <a:t>, NAL et le </a:t>
            </a:r>
            <a:r>
              <a:rPr lang="en-US" sz="2133" dirty="0" err="1">
                <a:solidFill>
                  <a:srgbClr val="002060"/>
                </a:solidFill>
                <a:latin typeface="Calibri" panose="020F0502020204030204" pitchFamily="34" charset="0"/>
                <a:ea typeface="Calibri"/>
                <a:cs typeface="Calibri" panose="020F0502020204030204" pitchFamily="34" charset="0"/>
              </a:rPr>
              <a:t>pMIEK</a:t>
            </a:r>
            <a:endParaRPr lang="en-US" sz="2133" dirty="0">
              <a:solidFill>
                <a:srgbClr val="002060"/>
              </a:solidFill>
              <a:latin typeface="Calibri" panose="020F0502020204030204" pitchFamily="34" charset="0"/>
              <a:ea typeface="Calibri"/>
              <a:cs typeface="Calibri" panose="020F0502020204030204" pitchFamily="34" charset="0"/>
            </a:endParaRPr>
          </a:p>
        </p:txBody>
      </p:sp>
      <p:grpSp>
        <p:nvGrpSpPr>
          <p:cNvPr id="4" name="Group 3">
            <a:extLst>
              <a:ext uri="{FF2B5EF4-FFF2-40B4-BE49-F238E27FC236}">
                <a16:creationId xmlns:a16="http://schemas.microsoft.com/office/drawing/2014/main" id="{DDAA8E33-8350-8436-3D36-FD4BBFDA9E83}"/>
              </a:ext>
            </a:extLst>
          </p:cNvPr>
          <p:cNvGrpSpPr/>
          <p:nvPr/>
        </p:nvGrpSpPr>
        <p:grpSpPr>
          <a:xfrm>
            <a:off x="6805126" y="654517"/>
            <a:ext cx="5181121" cy="5454799"/>
            <a:chOff x="4406164" y="983513"/>
            <a:chExt cx="3874261" cy="3837772"/>
          </a:xfrm>
        </p:grpSpPr>
        <p:sp>
          <p:nvSpPr>
            <p:cNvPr id="6" name="Flowchart: Merge 5">
              <a:extLst>
                <a:ext uri="{FF2B5EF4-FFF2-40B4-BE49-F238E27FC236}">
                  <a16:creationId xmlns:a16="http://schemas.microsoft.com/office/drawing/2014/main" id="{DC5C1254-25B1-188E-99D0-9AC93C0D3BDD}"/>
                </a:ext>
              </a:extLst>
            </p:cNvPr>
            <p:cNvSpPr/>
            <p:nvPr/>
          </p:nvSpPr>
          <p:spPr>
            <a:xfrm>
              <a:off x="5105079" y="1701003"/>
              <a:ext cx="2939772" cy="2374451"/>
            </a:xfrm>
            <a:prstGeom prst="flowChartMerg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33">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95A9880-DE19-1694-D775-53AB484B52EC}"/>
                </a:ext>
              </a:extLst>
            </p:cNvPr>
            <p:cNvSpPr txBox="1"/>
            <p:nvPr/>
          </p:nvSpPr>
          <p:spPr>
            <a:xfrm>
              <a:off x="5811982" y="3899824"/>
              <a:ext cx="1511154" cy="230930"/>
            </a:xfrm>
            <a:prstGeom prst="rect">
              <a:avLst/>
            </a:prstGeom>
            <a:solidFill>
              <a:srgbClr val="002060"/>
            </a:solidFill>
          </p:spPr>
          <p:txBody>
            <a:bodyPr wrap="square" lIns="0" tIns="0" rIns="0" bIns="0" rtlCol="0">
              <a:spAutoFit/>
            </a:bodyPr>
            <a:lstStyle/>
            <a:p>
              <a:pPr algn="ctr"/>
              <a:r>
                <a:rPr lang="en-US" sz="2133" dirty="0">
                  <a:solidFill>
                    <a:schemeClr val="bg1"/>
                  </a:solidFill>
                  <a:latin typeface="Calibri" panose="020F0502020204030204" pitchFamily="34" charset="0"/>
                  <a:ea typeface="Calibri" panose="020F0502020204030204" pitchFamily="34" charset="0"/>
                  <a:cs typeface="Calibri" panose="020F0502020204030204" pitchFamily="34" charset="0"/>
                </a:rPr>
                <a:t>Zones </a:t>
              </a:r>
              <a:r>
                <a:rPr lang="en-US" sz="2133" dirty="0" err="1">
                  <a:solidFill>
                    <a:schemeClr val="bg1"/>
                  </a:solidFill>
                  <a:latin typeface="Calibri" panose="020F0502020204030204" pitchFamily="34" charset="0"/>
                  <a:ea typeface="Calibri" panose="020F0502020204030204" pitchFamily="34" charset="0"/>
                  <a:cs typeface="Calibri" panose="020F0502020204030204" pitchFamily="34" charset="0"/>
                </a:rPr>
                <a:t>d’activités</a:t>
              </a:r>
              <a:endParaRPr lang="en-US" sz="2133"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F4D0821-403B-7893-9379-BDDD346CC4D6}"/>
                </a:ext>
              </a:extLst>
            </p:cNvPr>
            <p:cNvSpPr txBox="1"/>
            <p:nvPr/>
          </p:nvSpPr>
          <p:spPr>
            <a:xfrm>
              <a:off x="5116865" y="1478229"/>
              <a:ext cx="1177770" cy="230930"/>
            </a:xfrm>
            <a:prstGeom prst="rect">
              <a:avLst/>
            </a:prstGeom>
            <a:solidFill>
              <a:srgbClr val="002060"/>
            </a:solidFill>
          </p:spPr>
          <p:txBody>
            <a:bodyPr wrap="square" lIns="0" tIns="0" rIns="0" bIns="0" rtlCol="0">
              <a:spAutoFit/>
            </a:bodyPr>
            <a:lstStyle/>
            <a:p>
              <a:pPr algn="ctr"/>
              <a:r>
                <a:rPr lang="en-US" sz="2133" dirty="0" err="1">
                  <a:solidFill>
                    <a:schemeClr val="bg1"/>
                  </a:solidFill>
                  <a:latin typeface="Calibri" panose="020F0502020204030204" pitchFamily="34" charset="0"/>
                  <a:ea typeface="Calibri" panose="020F0502020204030204" pitchFamily="34" charset="0"/>
                  <a:cs typeface="Calibri" panose="020F0502020204030204" pitchFamily="34" charset="0"/>
                </a:rPr>
                <a:t>Municipalité</a:t>
              </a:r>
              <a:endParaRPr lang="en-US" sz="2133"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4E5F9DA-A404-3F60-4967-99D8546292E9}"/>
                </a:ext>
              </a:extLst>
            </p:cNvPr>
            <p:cNvSpPr txBox="1"/>
            <p:nvPr/>
          </p:nvSpPr>
          <p:spPr>
            <a:xfrm>
              <a:off x="6735663" y="1451514"/>
              <a:ext cx="1315969" cy="230930"/>
            </a:xfrm>
            <a:prstGeom prst="rect">
              <a:avLst/>
            </a:prstGeom>
            <a:solidFill>
              <a:srgbClr val="002060"/>
            </a:solidFill>
          </p:spPr>
          <p:txBody>
            <a:bodyPr wrap="square" lIns="0" tIns="0" rIns="0" bIns="0" rtlCol="0">
              <a:spAutoFit/>
            </a:bodyPr>
            <a:lstStyle/>
            <a:p>
              <a:pPr algn="ctr"/>
              <a:r>
                <a:rPr lang="en-US" sz="2133" dirty="0">
                  <a:solidFill>
                    <a:schemeClr val="bg1"/>
                  </a:solidFill>
                  <a:latin typeface="Calibri" panose="020F0502020204030204" pitchFamily="34" charset="0"/>
                  <a:ea typeface="Calibri" panose="020F0502020204030204" pitchFamily="34" charset="0"/>
                  <a:cs typeface="Calibri" panose="020F0502020204030204" pitchFamily="34" charset="0"/>
                </a:rPr>
                <a:t>Grid operator</a:t>
              </a:r>
            </a:p>
          </p:txBody>
        </p:sp>
        <p:sp>
          <p:nvSpPr>
            <p:cNvPr id="10" name="Arrow: Up-Down 9">
              <a:extLst>
                <a:ext uri="{FF2B5EF4-FFF2-40B4-BE49-F238E27FC236}">
                  <a16:creationId xmlns:a16="http://schemas.microsoft.com/office/drawing/2014/main" id="{FD580C17-1674-104F-A0EA-DFBB2D3B4998}"/>
                </a:ext>
              </a:extLst>
            </p:cNvPr>
            <p:cNvSpPr/>
            <p:nvPr/>
          </p:nvSpPr>
          <p:spPr>
            <a:xfrm rot="1869630">
              <a:off x="7184413" y="1724675"/>
              <a:ext cx="79720" cy="2179663"/>
            </a:xfrm>
            <a:prstGeom prst="upDownArrow">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133">
                <a:latin typeface="Calibri" panose="020F0502020204030204" pitchFamily="34" charset="0"/>
                <a:ea typeface="Calibri" panose="020F0502020204030204" pitchFamily="34" charset="0"/>
                <a:cs typeface="Calibri" panose="020F0502020204030204" pitchFamily="34" charset="0"/>
              </a:endParaRPr>
            </a:p>
          </p:txBody>
        </p:sp>
        <p:sp>
          <p:nvSpPr>
            <p:cNvPr id="11" name="Arrow: Up-Down 10">
              <a:extLst>
                <a:ext uri="{FF2B5EF4-FFF2-40B4-BE49-F238E27FC236}">
                  <a16:creationId xmlns:a16="http://schemas.microsoft.com/office/drawing/2014/main" id="{985D8BAA-FA6F-C68D-497B-43AF26E55696}"/>
                </a:ext>
              </a:extLst>
            </p:cNvPr>
            <p:cNvSpPr/>
            <p:nvPr/>
          </p:nvSpPr>
          <p:spPr>
            <a:xfrm rot="19691097">
              <a:off x="5919994" y="1727871"/>
              <a:ext cx="73758" cy="2197916"/>
            </a:xfrm>
            <a:prstGeom prst="upDownArrow">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133">
                <a:latin typeface="Calibri" panose="020F0502020204030204" pitchFamily="34" charset="0"/>
                <a:ea typeface="Calibri" panose="020F0502020204030204" pitchFamily="34" charset="0"/>
                <a:cs typeface="Calibri" panose="020F0502020204030204" pitchFamily="34" charset="0"/>
              </a:endParaRPr>
            </a:p>
          </p:txBody>
        </p:sp>
        <p:sp>
          <p:nvSpPr>
            <p:cNvPr id="12" name="Arrow: Up-Down 11">
              <a:extLst>
                <a:ext uri="{FF2B5EF4-FFF2-40B4-BE49-F238E27FC236}">
                  <a16:creationId xmlns:a16="http://schemas.microsoft.com/office/drawing/2014/main" id="{D2B99C50-C332-21E3-5C14-52EC5735493B}"/>
                </a:ext>
              </a:extLst>
            </p:cNvPr>
            <p:cNvSpPr/>
            <p:nvPr/>
          </p:nvSpPr>
          <p:spPr>
            <a:xfrm rot="5400000">
              <a:off x="6519016" y="623069"/>
              <a:ext cx="72917" cy="2328650"/>
            </a:xfrm>
            <a:prstGeom prst="upDownArrow">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133">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768E0772-5A78-264E-F827-7A4F9F328652}"/>
                </a:ext>
              </a:extLst>
            </p:cNvPr>
            <p:cNvSpPr txBox="1"/>
            <p:nvPr/>
          </p:nvSpPr>
          <p:spPr>
            <a:xfrm>
              <a:off x="5116865" y="1016278"/>
              <a:ext cx="1177770" cy="461860"/>
            </a:xfrm>
            <a:prstGeom prst="rect">
              <a:avLst/>
            </a:prstGeom>
            <a:solidFill>
              <a:srgbClr val="FFC000"/>
            </a:solidFill>
          </p:spPr>
          <p:txBody>
            <a:bodyPr wrap="square" lIns="0" tIns="0" rIns="0" bIns="0" rtlCol="0">
              <a:spAutoFit/>
            </a:bodyPr>
            <a:lstStyle/>
            <a:p>
              <a:pPr algn="ct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Soutien</a:t>
              </a:r>
              <a:r>
                <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rPr>
                <a:t> aux </a:t>
              </a: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municipalités</a:t>
              </a:r>
              <a:endPar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4DE0D90-BB86-C0BB-360E-D5ABE5C33B66}"/>
                </a:ext>
              </a:extLst>
            </p:cNvPr>
            <p:cNvSpPr txBox="1"/>
            <p:nvPr/>
          </p:nvSpPr>
          <p:spPr>
            <a:xfrm>
              <a:off x="6735662" y="983513"/>
              <a:ext cx="1544763" cy="692789"/>
            </a:xfrm>
            <a:prstGeom prst="rect">
              <a:avLst/>
            </a:prstGeom>
            <a:solidFill>
              <a:srgbClr val="FFC000"/>
            </a:solidFill>
          </p:spPr>
          <p:txBody>
            <a:bodyPr wrap="square" lIns="0" tIns="0" rIns="0" bIns="0" rtlCol="0">
              <a:spAutoFit/>
            </a:bodyPr>
            <a:lstStyle/>
            <a:p>
              <a:pPr algn="ctr"/>
              <a:r>
                <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rPr>
                <a:t>Faire pression sur le </a:t>
              </a: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gouvernement</a:t>
              </a:r>
              <a:r>
                <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rPr>
                <a:t> national</a:t>
              </a:r>
            </a:p>
          </p:txBody>
        </p:sp>
        <p:sp>
          <p:nvSpPr>
            <p:cNvPr id="15" name="TextBox 14">
              <a:extLst>
                <a:ext uri="{FF2B5EF4-FFF2-40B4-BE49-F238E27FC236}">
                  <a16:creationId xmlns:a16="http://schemas.microsoft.com/office/drawing/2014/main" id="{CF5D2D38-36E4-93AA-5977-DC27EE0ADAD9}"/>
                </a:ext>
              </a:extLst>
            </p:cNvPr>
            <p:cNvSpPr txBox="1"/>
            <p:nvPr/>
          </p:nvSpPr>
          <p:spPr>
            <a:xfrm>
              <a:off x="5811981" y="4359425"/>
              <a:ext cx="1511155" cy="461860"/>
            </a:xfrm>
            <a:prstGeom prst="rect">
              <a:avLst/>
            </a:prstGeom>
            <a:solidFill>
              <a:srgbClr val="FFC000"/>
            </a:solidFill>
          </p:spPr>
          <p:txBody>
            <a:bodyPr wrap="square" lIns="0" tIns="0" rIns="0" bIns="0" rtlCol="0">
              <a:spAutoFit/>
            </a:bodyPr>
            <a:lstStyle/>
            <a:p>
              <a:pPr algn="ct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Soutien</a:t>
              </a:r>
              <a:r>
                <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rPr>
                <a:t> aux </a:t>
              </a: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entreprises</a:t>
              </a:r>
              <a:endPar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Flowchart: Merge 15">
              <a:extLst>
                <a:ext uri="{FF2B5EF4-FFF2-40B4-BE49-F238E27FC236}">
                  <a16:creationId xmlns:a16="http://schemas.microsoft.com/office/drawing/2014/main" id="{01BFC506-43C0-D048-6388-8081E45D65D6}"/>
                </a:ext>
              </a:extLst>
            </p:cNvPr>
            <p:cNvSpPr/>
            <p:nvPr/>
          </p:nvSpPr>
          <p:spPr>
            <a:xfrm>
              <a:off x="5436945" y="1900680"/>
              <a:ext cx="2315960" cy="1583332"/>
            </a:xfrm>
            <a:prstGeom prst="flowChartMerg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1867" dirty="0">
                  <a:solidFill>
                    <a:srgbClr val="002060"/>
                  </a:solidFill>
                  <a:latin typeface="Calibri" panose="020F0502020204030204" pitchFamily="34" charset="0"/>
                  <a:ea typeface="Calibri"/>
                  <a:cs typeface="Calibri" panose="020F0502020204030204" pitchFamily="34" charset="0"/>
                </a:rPr>
                <a:t>Recharge sur les zones </a:t>
              </a:r>
              <a:r>
                <a:rPr lang="en-US" sz="1867" dirty="0" err="1">
                  <a:solidFill>
                    <a:srgbClr val="002060"/>
                  </a:solidFill>
                  <a:latin typeface="Calibri" panose="020F0502020204030204" pitchFamily="34" charset="0"/>
                  <a:ea typeface="Calibri"/>
                  <a:cs typeface="Calibri" panose="020F0502020204030204" pitchFamily="34" charset="0"/>
                </a:rPr>
                <a:t>d’activités</a:t>
              </a:r>
              <a:endParaRPr lang="en-US" sz="1867" dirty="0">
                <a:solidFill>
                  <a:srgbClr val="002060"/>
                </a:solidFill>
                <a:latin typeface="Calibri" panose="020F0502020204030204" pitchFamily="34" charset="0"/>
                <a:ea typeface="Calibri"/>
                <a:cs typeface="Calibri" panose="020F0502020204030204" pitchFamily="34" charset="0"/>
              </a:endParaRPr>
            </a:p>
          </p:txBody>
        </p:sp>
        <p:grpSp>
          <p:nvGrpSpPr>
            <p:cNvPr id="17" name="Group 16">
              <a:extLst>
                <a:ext uri="{FF2B5EF4-FFF2-40B4-BE49-F238E27FC236}">
                  <a16:creationId xmlns:a16="http://schemas.microsoft.com/office/drawing/2014/main" id="{0A0D99C1-5288-4602-49BD-4380DFD25FC5}"/>
                </a:ext>
              </a:extLst>
            </p:cNvPr>
            <p:cNvGrpSpPr/>
            <p:nvPr/>
          </p:nvGrpSpPr>
          <p:grpSpPr>
            <a:xfrm>
              <a:off x="4406164" y="2151109"/>
              <a:ext cx="1405634" cy="1501486"/>
              <a:chOff x="4533663" y="2275852"/>
              <a:chExt cx="1405634" cy="1501486"/>
            </a:xfrm>
          </p:grpSpPr>
          <p:grpSp>
            <p:nvGrpSpPr>
              <p:cNvPr id="18" name="Group 17">
                <a:extLst>
                  <a:ext uri="{FF2B5EF4-FFF2-40B4-BE49-F238E27FC236}">
                    <a16:creationId xmlns:a16="http://schemas.microsoft.com/office/drawing/2014/main" id="{7F846841-79B0-0D42-A7D9-B856B5235FDB}"/>
                  </a:ext>
                </a:extLst>
              </p:cNvPr>
              <p:cNvGrpSpPr/>
              <p:nvPr/>
            </p:nvGrpSpPr>
            <p:grpSpPr>
              <a:xfrm>
                <a:off x="4533663" y="2275852"/>
                <a:ext cx="1405634" cy="1501486"/>
                <a:chOff x="4458520" y="2293213"/>
                <a:chExt cx="1362240" cy="1501486"/>
              </a:xfrm>
              <a:solidFill>
                <a:srgbClr val="FFC000"/>
              </a:solidFill>
            </p:grpSpPr>
            <p:sp>
              <p:nvSpPr>
                <p:cNvPr id="20" name="Parallelogram 19">
                  <a:extLst>
                    <a:ext uri="{FF2B5EF4-FFF2-40B4-BE49-F238E27FC236}">
                      <a16:creationId xmlns:a16="http://schemas.microsoft.com/office/drawing/2014/main" id="{1AABE4DB-61FF-D17D-D9EB-AA8D04D38C07}"/>
                    </a:ext>
                  </a:extLst>
                </p:cNvPr>
                <p:cNvSpPr/>
                <p:nvPr/>
              </p:nvSpPr>
              <p:spPr>
                <a:xfrm rot="20392197" flipH="1">
                  <a:off x="4673006" y="2347297"/>
                  <a:ext cx="1147754" cy="1391897"/>
                </a:xfrm>
                <a:prstGeom prst="parallelogram">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33">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E0D3E09A-5B7F-FD54-53F9-012FD5C77CAC}"/>
                    </a:ext>
                  </a:extLst>
                </p:cNvPr>
                <p:cNvSpPr/>
                <p:nvPr/>
              </p:nvSpPr>
              <p:spPr>
                <a:xfrm>
                  <a:off x="4458520" y="2293213"/>
                  <a:ext cx="804144" cy="15014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D7890715-BEFF-0EFB-162C-AA174475E7E6}"/>
                  </a:ext>
                </a:extLst>
              </p:cNvPr>
              <p:cNvSpPr/>
              <p:nvPr/>
            </p:nvSpPr>
            <p:spPr>
              <a:xfrm>
                <a:off x="4546683" y="2633767"/>
                <a:ext cx="1033679" cy="89305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rPr>
                  <a:t>Recharge </a:t>
                </a: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en</a:t>
                </a:r>
                <a:r>
                  <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cours</a:t>
                </a:r>
                <a:r>
                  <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rPr>
                  <a:t> de </a:t>
                </a:r>
                <a:r>
                  <a:rPr lang="en-US" sz="2133" dirty="0" err="1">
                    <a:solidFill>
                      <a:srgbClr val="002060"/>
                    </a:solidFill>
                    <a:latin typeface="Calibri" panose="020F0502020204030204" pitchFamily="34" charset="0"/>
                    <a:ea typeface="Calibri" panose="020F0502020204030204" pitchFamily="34" charset="0"/>
                    <a:cs typeface="Calibri" panose="020F0502020204030204" pitchFamily="34" charset="0"/>
                  </a:rPr>
                  <a:t>trajet</a:t>
                </a:r>
                <a:endParaRPr lang="en-US" sz="2133"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2064005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32ED0-43FA-D77D-AB90-5CE36B401032}"/>
            </a:ext>
          </a:extLst>
        </p:cNvPr>
        <p:cNvGrpSpPr/>
        <p:nvPr/>
      </p:nvGrpSpPr>
      <p:grpSpPr>
        <a:xfrm>
          <a:off x="0" y="0"/>
          <a:ext cx="0" cy="0"/>
          <a:chOff x="0" y="0"/>
          <a:chExt cx="0" cy="0"/>
        </a:xfrm>
      </p:grpSpPr>
      <p:sp>
        <p:nvSpPr>
          <p:cNvPr id="26" name="Content Placeholder 1">
            <a:extLst>
              <a:ext uri="{FF2B5EF4-FFF2-40B4-BE49-F238E27FC236}">
                <a16:creationId xmlns:a16="http://schemas.microsoft.com/office/drawing/2014/main" id="{F1955A7D-1F9F-CC64-DCA8-35865AB5E2AF}"/>
              </a:ext>
            </a:extLst>
          </p:cNvPr>
          <p:cNvSpPr>
            <a:spLocks noGrp="1"/>
          </p:cNvSpPr>
          <p:nvPr>
            <p:ph idx="15"/>
          </p:nvPr>
        </p:nvSpPr>
        <p:spPr>
          <a:xfrm>
            <a:off x="274321" y="1437201"/>
            <a:ext cx="5345256" cy="4576664"/>
          </a:xfrm>
        </p:spPr>
        <p:txBody>
          <a:bodyPr>
            <a:noAutofit/>
          </a:bodyPr>
          <a:lstStyle/>
          <a:p>
            <a:pPr lvl="1">
              <a:lnSpc>
                <a:spcPct val="140000"/>
              </a:lnSpc>
            </a:pPr>
            <a:r>
              <a:rPr lang="en-US" dirty="0">
                <a:solidFill>
                  <a:srgbClr val="002060"/>
                </a:solidFill>
                <a:latin typeface="Calibri" panose="020F0502020204030204" pitchFamily="34" charset="0"/>
                <a:ea typeface="Calibri"/>
              </a:rPr>
              <a:t>Congestion du </a:t>
            </a:r>
            <a:r>
              <a:rPr lang="en-US" dirty="0" err="1">
                <a:solidFill>
                  <a:srgbClr val="002060"/>
                </a:solidFill>
                <a:latin typeface="Calibri" panose="020F0502020204030204" pitchFamily="34" charset="0"/>
                <a:ea typeface="Calibri"/>
              </a:rPr>
              <a:t>réseau</a:t>
            </a:r>
            <a:endParaRPr lang="en-US" dirty="0">
              <a:solidFill>
                <a:srgbClr val="002060"/>
              </a:solidFill>
              <a:latin typeface="Calibri" panose="020F0502020204030204" pitchFamily="34" charset="0"/>
              <a:ea typeface="Calibri"/>
            </a:endParaRPr>
          </a:p>
          <a:p>
            <a:pPr lvl="2">
              <a:lnSpc>
                <a:spcPct val="140000"/>
              </a:lnSpc>
            </a:pPr>
            <a:r>
              <a:rPr lang="en-US" dirty="0">
                <a:solidFill>
                  <a:srgbClr val="002060"/>
                </a:solidFill>
                <a:latin typeface="Calibri" panose="020F0502020204030204" pitchFamily="34" charset="0"/>
                <a:ea typeface="Calibri"/>
              </a:rPr>
              <a:t>Usage/retour</a:t>
            </a:r>
          </a:p>
          <a:p>
            <a:pPr lvl="2">
              <a:lnSpc>
                <a:spcPct val="140000"/>
              </a:lnSpc>
            </a:pPr>
            <a:r>
              <a:rPr lang="en-US" dirty="0" err="1">
                <a:solidFill>
                  <a:srgbClr val="002060"/>
                </a:solidFill>
                <a:latin typeface="Calibri" panose="020F0502020204030204" pitchFamily="34" charset="0"/>
                <a:ea typeface="Calibri"/>
              </a:rPr>
              <a:t>En</a:t>
            </a:r>
            <a:r>
              <a:rPr lang="en-US" dirty="0">
                <a:solidFill>
                  <a:srgbClr val="002060"/>
                </a:solidFill>
                <a:latin typeface="Calibri" panose="020F0502020204030204" pitchFamily="34" charset="0"/>
                <a:ea typeface="Calibri"/>
              </a:rPr>
              <a:t> rouge/orange : pas </a:t>
            </a:r>
            <a:r>
              <a:rPr lang="en-US" dirty="0" err="1">
                <a:solidFill>
                  <a:srgbClr val="002060"/>
                </a:solidFill>
                <a:latin typeface="Calibri" panose="020F0502020204030204" pitchFamily="34" charset="0"/>
                <a:ea typeface="Calibri"/>
              </a:rPr>
              <a:t>d’amélioration</a:t>
            </a:r>
            <a:r>
              <a:rPr lang="en-US" dirty="0">
                <a:solidFill>
                  <a:srgbClr val="002060"/>
                </a:solidFill>
                <a:latin typeface="Calibri" panose="020F0502020204030204" pitchFamily="34" charset="0"/>
                <a:ea typeface="Calibri"/>
              </a:rPr>
              <a:t> </a:t>
            </a:r>
            <a:r>
              <a:rPr lang="en-US" dirty="0" err="1">
                <a:solidFill>
                  <a:srgbClr val="002060"/>
                </a:solidFill>
                <a:latin typeface="Calibri" panose="020F0502020204030204" pitchFamily="34" charset="0"/>
                <a:ea typeface="Calibri"/>
              </a:rPr>
              <a:t>avant</a:t>
            </a:r>
            <a:r>
              <a:rPr lang="en-US" dirty="0">
                <a:solidFill>
                  <a:srgbClr val="002060"/>
                </a:solidFill>
                <a:latin typeface="Calibri" panose="020F0502020204030204" pitchFamily="34" charset="0"/>
                <a:ea typeface="Calibri"/>
              </a:rPr>
              <a:t> 2032</a:t>
            </a:r>
          </a:p>
          <a:p>
            <a:pPr lvl="2">
              <a:lnSpc>
                <a:spcPct val="140000"/>
              </a:lnSpc>
            </a:pPr>
            <a:r>
              <a:rPr lang="en-US" dirty="0" err="1">
                <a:solidFill>
                  <a:srgbClr val="002060"/>
                </a:solidFill>
                <a:latin typeface="Calibri" panose="020F0502020204030204" pitchFamily="34" charset="0"/>
                <a:ea typeface="Calibri"/>
              </a:rPr>
              <a:t>En</a:t>
            </a:r>
            <a:r>
              <a:rPr lang="en-US" dirty="0">
                <a:solidFill>
                  <a:srgbClr val="002060"/>
                </a:solidFill>
                <a:latin typeface="Calibri" panose="020F0502020204030204" pitchFamily="34" charset="0"/>
                <a:ea typeface="Calibri"/>
              </a:rPr>
              <a:t> </a:t>
            </a:r>
            <a:r>
              <a:rPr lang="en-US" dirty="0" err="1">
                <a:solidFill>
                  <a:srgbClr val="002060"/>
                </a:solidFill>
                <a:latin typeface="Calibri" panose="020F0502020204030204" pitchFamily="34" charset="0"/>
                <a:ea typeface="Calibri"/>
              </a:rPr>
              <a:t>blanc</a:t>
            </a:r>
            <a:r>
              <a:rPr lang="en-US" dirty="0">
                <a:solidFill>
                  <a:srgbClr val="002060"/>
                </a:solidFill>
                <a:latin typeface="Calibri" panose="020F0502020204030204" pitchFamily="34" charset="0"/>
                <a:ea typeface="Calibri"/>
              </a:rPr>
              <a:t> : </a:t>
            </a:r>
            <a:r>
              <a:rPr lang="en-US" dirty="0" err="1">
                <a:solidFill>
                  <a:srgbClr val="002060"/>
                </a:solidFill>
                <a:latin typeface="Calibri" panose="020F0502020204030204" pitchFamily="34" charset="0"/>
                <a:ea typeface="Calibri"/>
              </a:rPr>
              <a:t>nouvelles</a:t>
            </a:r>
            <a:r>
              <a:rPr lang="en-US" dirty="0">
                <a:solidFill>
                  <a:srgbClr val="002060"/>
                </a:solidFill>
                <a:latin typeface="Calibri" panose="020F0502020204030204" pitchFamily="34" charset="0"/>
                <a:ea typeface="Calibri"/>
              </a:rPr>
              <a:t> connections </a:t>
            </a:r>
            <a:r>
              <a:rPr lang="en-US" dirty="0" err="1">
                <a:solidFill>
                  <a:srgbClr val="002060"/>
                </a:solidFill>
                <a:latin typeface="Calibri" panose="020F0502020204030204" pitchFamily="34" charset="0"/>
                <a:ea typeface="Calibri"/>
              </a:rPr>
              <a:t>disponibles</a:t>
            </a:r>
            <a:r>
              <a:rPr lang="en-US" dirty="0">
                <a:solidFill>
                  <a:srgbClr val="002060"/>
                </a:solidFill>
                <a:latin typeface="Calibri" panose="020F0502020204030204" pitchFamily="34" charset="0"/>
                <a:ea typeface="Calibri"/>
              </a:rPr>
              <a:t> </a:t>
            </a:r>
          </a:p>
          <a:p>
            <a:pPr lvl="1">
              <a:lnSpc>
                <a:spcPct val="140000"/>
              </a:lnSpc>
            </a:pPr>
            <a:r>
              <a:rPr lang="en-US" dirty="0">
                <a:solidFill>
                  <a:srgbClr val="002060"/>
                </a:solidFill>
                <a:latin typeface="Calibri" panose="020F0502020204030204" pitchFamily="34" charset="0"/>
                <a:ea typeface="Calibri"/>
              </a:rPr>
              <a:t>Politique</a:t>
            </a:r>
          </a:p>
          <a:p>
            <a:pPr lvl="2">
              <a:lnSpc>
                <a:spcPct val="140000"/>
              </a:lnSpc>
            </a:pPr>
            <a:r>
              <a:rPr lang="en-US" dirty="0">
                <a:solidFill>
                  <a:srgbClr val="002060"/>
                </a:solidFill>
                <a:latin typeface="Calibri" panose="020F0502020204030204" pitchFamily="34" charset="0"/>
                <a:ea typeface="Calibri"/>
              </a:rPr>
              <a:t>Zones </a:t>
            </a:r>
            <a:r>
              <a:rPr lang="en-US" dirty="0" err="1">
                <a:solidFill>
                  <a:srgbClr val="002060"/>
                </a:solidFill>
                <a:latin typeface="Calibri" panose="020F0502020204030204" pitchFamily="34" charset="0"/>
                <a:ea typeface="Calibri"/>
              </a:rPr>
              <a:t>zéro</a:t>
            </a:r>
            <a:r>
              <a:rPr lang="en-US" dirty="0">
                <a:solidFill>
                  <a:srgbClr val="002060"/>
                </a:solidFill>
                <a:latin typeface="Calibri" panose="020F0502020204030204" pitchFamily="34" charset="0"/>
                <a:ea typeface="Calibri"/>
              </a:rPr>
              <a:t> </a:t>
            </a:r>
            <a:r>
              <a:rPr lang="en-US" dirty="0" err="1">
                <a:solidFill>
                  <a:srgbClr val="002060"/>
                </a:solidFill>
                <a:latin typeface="Calibri" panose="020F0502020204030204" pitchFamily="34" charset="0"/>
                <a:ea typeface="Calibri"/>
              </a:rPr>
              <a:t>émission</a:t>
            </a:r>
            <a:endParaRPr lang="en-US" dirty="0">
              <a:solidFill>
                <a:srgbClr val="002060"/>
              </a:solidFill>
              <a:latin typeface="Calibri" panose="020F0502020204030204" pitchFamily="34" charset="0"/>
              <a:ea typeface="Calibri"/>
            </a:endParaRPr>
          </a:p>
          <a:p>
            <a:pPr lvl="2">
              <a:lnSpc>
                <a:spcPct val="140000"/>
              </a:lnSpc>
            </a:pPr>
            <a:r>
              <a:rPr lang="en-US" dirty="0" err="1">
                <a:solidFill>
                  <a:srgbClr val="002060"/>
                </a:solidFill>
                <a:latin typeface="Calibri" panose="020F0502020204030204" pitchFamily="34" charset="0"/>
                <a:ea typeface="Calibri"/>
              </a:rPr>
              <a:t>Projets</a:t>
            </a:r>
            <a:r>
              <a:rPr lang="en-US" dirty="0">
                <a:solidFill>
                  <a:srgbClr val="002060"/>
                </a:solidFill>
                <a:latin typeface="Calibri" panose="020F0502020204030204" pitchFamily="34" charset="0"/>
                <a:ea typeface="Calibri"/>
              </a:rPr>
              <a:t> </a:t>
            </a:r>
            <a:r>
              <a:rPr lang="en-US" dirty="0" err="1">
                <a:solidFill>
                  <a:srgbClr val="002060"/>
                </a:solidFill>
                <a:latin typeface="Calibri" panose="020F0502020204030204" pitchFamily="34" charset="0"/>
                <a:ea typeface="Calibri"/>
              </a:rPr>
              <a:t>d’infrastructure</a:t>
            </a:r>
            <a:endParaRPr lang="en-US" dirty="0">
              <a:solidFill>
                <a:srgbClr val="002060"/>
              </a:solidFill>
              <a:latin typeface="Calibri" panose="020F0502020204030204" pitchFamily="34" charset="0"/>
              <a:ea typeface="Calibri"/>
            </a:endParaRPr>
          </a:p>
        </p:txBody>
      </p:sp>
      <p:pic>
        <p:nvPicPr>
          <p:cNvPr id="10" name="Picture 9">
            <a:extLst>
              <a:ext uri="{FF2B5EF4-FFF2-40B4-BE49-F238E27FC236}">
                <a16:creationId xmlns:a16="http://schemas.microsoft.com/office/drawing/2014/main" id="{6100710D-2FCF-13F6-FBB6-F2524EFC9AA1}"/>
              </a:ext>
            </a:extLst>
          </p:cNvPr>
          <p:cNvPicPr>
            <a:picLocks noChangeAspect="1"/>
          </p:cNvPicPr>
          <p:nvPr/>
        </p:nvPicPr>
        <p:blipFill>
          <a:blip r:embed="rId3"/>
          <a:stretch>
            <a:fillRect/>
          </a:stretch>
        </p:blipFill>
        <p:spPr>
          <a:xfrm>
            <a:off x="5848584" y="-111967"/>
            <a:ext cx="6554163" cy="7218436"/>
          </a:xfrm>
          <a:prstGeom prst="rect">
            <a:avLst/>
          </a:prstGeom>
          <a:ln>
            <a:noFill/>
          </a:ln>
          <a:effectLst>
            <a:softEdge rad="112500"/>
          </a:effectLst>
        </p:spPr>
      </p:pic>
      <p:pic>
        <p:nvPicPr>
          <p:cNvPr id="12" name="Picture 11">
            <a:extLst>
              <a:ext uri="{FF2B5EF4-FFF2-40B4-BE49-F238E27FC236}">
                <a16:creationId xmlns:a16="http://schemas.microsoft.com/office/drawing/2014/main" id="{7B07CC10-CCAE-A36F-5EB3-60DAF99F2880}"/>
              </a:ext>
            </a:extLst>
          </p:cNvPr>
          <p:cNvPicPr>
            <a:picLocks noChangeAspect="1"/>
          </p:cNvPicPr>
          <p:nvPr/>
        </p:nvPicPr>
        <p:blipFill>
          <a:blip r:embed="rId4"/>
          <a:stretch>
            <a:fillRect/>
          </a:stretch>
        </p:blipFill>
        <p:spPr>
          <a:xfrm>
            <a:off x="5848584" y="-225306"/>
            <a:ext cx="6554163" cy="7331775"/>
          </a:xfrm>
          <a:prstGeom prst="rect">
            <a:avLst/>
          </a:prstGeom>
        </p:spPr>
      </p:pic>
      <p:sp>
        <p:nvSpPr>
          <p:cNvPr id="4" name="Titel 1">
            <a:extLst>
              <a:ext uri="{FF2B5EF4-FFF2-40B4-BE49-F238E27FC236}">
                <a16:creationId xmlns:a16="http://schemas.microsoft.com/office/drawing/2014/main" id="{C355A675-17B8-9443-9CF5-CB385E679C20}"/>
              </a:ext>
            </a:extLst>
          </p:cNvPr>
          <p:cNvSpPr txBox="1">
            <a:spLocks/>
          </p:cNvSpPr>
          <p:nvPr/>
        </p:nvSpPr>
        <p:spPr>
          <a:xfrm>
            <a:off x="274322" y="274710"/>
            <a:ext cx="7981405" cy="656591"/>
          </a:xfrm>
          <a:prstGeom prst="rect">
            <a:avLst/>
          </a:prstGeom>
        </p:spPr>
        <p:txBody>
          <a:bodyPr vert="horz" lIns="91440" tIns="45720" rIns="144000" bIns="45720" rtlCol="0" anchorCtr="0">
            <a:noAutofit/>
          </a:bodyPr>
          <a:lstStyle>
            <a:lvl1pPr algn="l" defTabSz="914400" rtl="0" eaLnBrk="1" latinLnBrk="0" hangingPunct="1">
              <a:spcBef>
                <a:spcPct val="0"/>
              </a:spcBef>
              <a:buNone/>
              <a:defRPr sz="3200" b="1" kern="1200">
                <a:solidFill>
                  <a:srgbClr val="281F6B"/>
                </a:solidFill>
                <a:latin typeface="Aptos" panose="020B0004020202020204" pitchFamily="34" charset="0"/>
                <a:ea typeface="+mj-ea"/>
                <a:cs typeface="Calibri" panose="020F0502020204030204" pitchFamily="34" charset="0"/>
              </a:defRPr>
            </a:lvl1pPr>
          </a:lstStyle>
          <a:p>
            <a:pPr>
              <a:lnSpc>
                <a:spcPct val="90000"/>
              </a:lnSpc>
            </a:pPr>
            <a:r>
              <a:rPr lang="nl-NL" sz="2667" dirty="0" err="1"/>
              <a:t>Enjeux</a:t>
            </a:r>
            <a:r>
              <a:rPr lang="nl-NL" sz="2667" dirty="0"/>
              <a:t> </a:t>
            </a:r>
            <a:r>
              <a:rPr lang="nl-NL" sz="2667" dirty="0" err="1"/>
              <a:t>politiques</a:t>
            </a:r>
            <a:r>
              <a:rPr lang="nl-NL" sz="2667" dirty="0"/>
              <a:t> liés à la </a:t>
            </a:r>
            <a:r>
              <a:rPr lang="nl-NL" sz="2667" dirty="0" err="1"/>
              <a:t>congestion</a:t>
            </a:r>
            <a:r>
              <a:rPr lang="nl-NL" sz="2667" dirty="0"/>
              <a:t> du </a:t>
            </a:r>
            <a:r>
              <a:rPr lang="nl-NL" sz="2667" dirty="0" err="1"/>
              <a:t>réseau</a:t>
            </a:r>
            <a:r>
              <a:rPr lang="nl-NL" sz="2667" dirty="0"/>
              <a:t> </a:t>
            </a:r>
            <a:r>
              <a:rPr lang="nl-NL" sz="2667" dirty="0" err="1"/>
              <a:t>électrique</a:t>
            </a:r>
            <a:endParaRPr lang="nl-NL" sz="2667" dirty="0"/>
          </a:p>
        </p:txBody>
      </p:sp>
    </p:spTree>
    <p:extLst>
      <p:ext uri="{BB962C8B-B14F-4D97-AF65-F5344CB8AC3E}">
        <p14:creationId xmlns:p14="http://schemas.microsoft.com/office/powerpoint/2010/main" val="210817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F8F3324-DA04-A776-BCAE-1249A1F58FF0}"/>
              </a:ext>
            </a:extLst>
          </p:cNvPr>
          <p:cNvSpPr txBox="1">
            <a:spLocks noGrp="1"/>
          </p:cNvSpPr>
          <p:nvPr>
            <p:ph type="title"/>
          </p:nvPr>
        </p:nvSpPr>
        <p:spPr>
          <a:xfrm>
            <a:off x="0" y="481511"/>
            <a:ext cx="12192000" cy="830997"/>
          </a:xfrm>
          <a:prstGeom prst="rect">
            <a:avLst/>
          </a:prstGeom>
          <a:noFill/>
        </p:spPr>
        <p:txBody>
          <a:bodyPr wrap="square">
            <a:spAutoFit/>
          </a:bodyPr>
          <a:lstStyle/>
          <a:p>
            <a:pPr algn="ctr"/>
            <a:r>
              <a:rPr lang="en-US" sz="4800" dirty="0">
                <a:solidFill>
                  <a:srgbClr val="006DB5"/>
                </a:solidFill>
              </a:rPr>
              <a:t>Merci pour </a:t>
            </a:r>
            <a:r>
              <a:rPr lang="en-US" sz="4800" dirty="0" err="1">
                <a:solidFill>
                  <a:srgbClr val="006DB5"/>
                </a:solidFill>
              </a:rPr>
              <a:t>votre</a:t>
            </a:r>
            <a:r>
              <a:rPr lang="en-US" sz="4800" dirty="0">
                <a:solidFill>
                  <a:srgbClr val="006DB5"/>
                </a:solidFill>
              </a:rPr>
              <a:t> attention !</a:t>
            </a:r>
            <a:endParaRPr lang="nl-NL" sz="4800" dirty="0"/>
          </a:p>
        </p:txBody>
      </p:sp>
      <p:sp>
        <p:nvSpPr>
          <p:cNvPr id="6" name="Subtitle 6">
            <a:extLst>
              <a:ext uri="{FF2B5EF4-FFF2-40B4-BE49-F238E27FC236}">
                <a16:creationId xmlns:a16="http://schemas.microsoft.com/office/drawing/2014/main" id="{41806E60-D7E2-6858-46EB-203DA077D68A}"/>
              </a:ext>
            </a:extLst>
          </p:cNvPr>
          <p:cNvSpPr>
            <a:spLocks noGrp="1"/>
          </p:cNvSpPr>
          <p:nvPr>
            <p:ph idx="15"/>
            <p:custDataLst>
              <p:tags r:id="rId1"/>
            </p:custDataLst>
          </p:nvPr>
        </p:nvSpPr>
        <p:spPr>
          <a:xfrm>
            <a:off x="7721449" y="4432664"/>
            <a:ext cx="3704047" cy="1943825"/>
          </a:xfrm>
        </p:spPr>
        <p:txBody>
          <a:bodyPr>
            <a:normAutofit/>
          </a:bodyPr>
          <a:lstStyle/>
          <a:p>
            <a:pPr marL="0" indent="0">
              <a:lnSpc>
                <a:spcPct val="110000"/>
              </a:lnSpc>
              <a:buNone/>
            </a:pPr>
            <a:r>
              <a:rPr lang="nl-NL" dirty="0">
                <a:latin typeface="Calibri" panose="020F0502020204030204" pitchFamily="34" charset="0"/>
                <a:ea typeface="Calibri" panose="020F0502020204030204" pitchFamily="34" charset="0"/>
              </a:rPr>
              <a:t>Dante Londema</a:t>
            </a:r>
          </a:p>
          <a:p>
            <a:pPr marL="0" indent="0">
              <a:lnSpc>
                <a:spcPct val="110000"/>
              </a:lnSpc>
              <a:buNone/>
            </a:pPr>
            <a:r>
              <a:rPr lang="nl-NL" dirty="0">
                <a:latin typeface="Calibri" panose="020F0502020204030204" pitchFamily="34" charset="0"/>
                <a:ea typeface="Calibri" panose="020F0502020204030204" pitchFamily="34" charset="0"/>
              </a:rPr>
              <a:t>Strategic manager e-</a:t>
            </a:r>
            <a:r>
              <a:rPr lang="nl-NL" dirty="0" err="1">
                <a:latin typeface="Calibri" panose="020F0502020204030204" pitchFamily="34" charset="0"/>
                <a:ea typeface="Calibri" panose="020F0502020204030204" pitchFamily="34" charset="0"/>
              </a:rPr>
              <a:t>Logistics</a:t>
            </a:r>
            <a:endParaRPr lang="nl-NL" dirty="0">
              <a:latin typeface="Calibri" panose="020F0502020204030204" pitchFamily="34" charset="0"/>
              <a:ea typeface="Calibri" panose="020F0502020204030204" pitchFamily="34" charset="0"/>
            </a:endParaRPr>
          </a:p>
          <a:p>
            <a:pPr marL="0" indent="0">
              <a:lnSpc>
                <a:spcPct val="110000"/>
              </a:lnSpc>
              <a:buNone/>
            </a:pPr>
            <a:r>
              <a:rPr lang="nl-NL" dirty="0" err="1">
                <a:latin typeface="Calibri" panose="020F0502020204030204" pitchFamily="34" charset="0"/>
                <a:ea typeface="Calibri" panose="020F0502020204030204" pitchFamily="34" charset="0"/>
              </a:rPr>
              <a:t>Province</a:t>
            </a:r>
            <a:r>
              <a:rPr lang="nl-NL" dirty="0">
                <a:latin typeface="Calibri" panose="020F0502020204030204" pitchFamily="34" charset="0"/>
                <a:ea typeface="Calibri" panose="020F0502020204030204" pitchFamily="34" charset="0"/>
              </a:rPr>
              <a:t> of Zuid-Holland</a:t>
            </a:r>
          </a:p>
          <a:p>
            <a:pPr marL="0" indent="0">
              <a:lnSpc>
                <a:spcPct val="110000"/>
              </a:lnSpc>
              <a:buNone/>
            </a:pPr>
            <a:r>
              <a:rPr lang="nl-NL" dirty="0">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d.londema@pzh.nl</a:t>
            </a:r>
            <a:endParaRPr lang="nl-NL" dirty="0">
              <a:latin typeface="Calibri" panose="020F0502020204030204" pitchFamily="34" charset="0"/>
              <a:ea typeface="Calibri" panose="020F0502020204030204" pitchFamily="34" charset="0"/>
            </a:endParaRPr>
          </a:p>
          <a:p>
            <a:pPr marL="0" indent="0">
              <a:lnSpc>
                <a:spcPct val="110000"/>
              </a:lnSpc>
              <a:buNone/>
            </a:pPr>
            <a:r>
              <a:rPr lang="nl-NL" dirty="0">
                <a:latin typeface="Calibri" panose="020F0502020204030204" pitchFamily="34" charset="0"/>
                <a:ea typeface="Calibri" panose="020F0502020204030204" pitchFamily="34" charset="0"/>
              </a:rPr>
              <a:t>+31 6 37 33 03 63</a:t>
            </a:r>
          </a:p>
        </p:txBody>
      </p:sp>
      <p:pic>
        <p:nvPicPr>
          <p:cNvPr id="7" name="Picture Placeholder 14" descr="A map of a city&#10;&#10;Description automatically generated">
            <a:extLst>
              <a:ext uri="{FF2B5EF4-FFF2-40B4-BE49-F238E27FC236}">
                <a16:creationId xmlns:a16="http://schemas.microsoft.com/office/drawing/2014/main" id="{E319E7C9-545E-0D28-8331-FB2D084406F8}"/>
              </a:ext>
            </a:extLst>
          </p:cNvPr>
          <p:cNvPicPr>
            <a:picLocks noChangeAspect="1"/>
          </p:cNvPicPr>
          <p:nvPr/>
        </p:nvPicPr>
        <p:blipFill>
          <a:blip r:embed="rId4">
            <a:extLst>
              <a:ext uri="{28A0092B-C50C-407E-A947-70E740481C1C}">
                <a14:useLocalDpi xmlns:a14="http://schemas.microsoft.com/office/drawing/2010/main" val="0"/>
              </a:ext>
            </a:extLst>
          </a:blip>
          <a:srcRect l="3134" t="33415" r="-3134" b="2495"/>
          <a:stretch/>
        </p:blipFill>
        <p:spPr>
          <a:xfrm>
            <a:off x="0" y="1642414"/>
            <a:ext cx="8011885" cy="4601380"/>
          </a:xfrm>
          <a:prstGeom prst="rect">
            <a:avLst/>
          </a:prstGeom>
          <a:ln>
            <a:noFill/>
          </a:ln>
          <a:effectLst>
            <a:softEdge rad="112500"/>
          </a:effectLst>
        </p:spPr>
      </p:pic>
      <p:sp>
        <p:nvSpPr>
          <p:cNvPr id="17" name="Titel 1">
            <a:extLst>
              <a:ext uri="{FF2B5EF4-FFF2-40B4-BE49-F238E27FC236}">
                <a16:creationId xmlns:a16="http://schemas.microsoft.com/office/drawing/2014/main" id="{BD745617-53FF-34FE-99D5-042AF9F8CC8E}"/>
              </a:ext>
            </a:extLst>
          </p:cNvPr>
          <p:cNvSpPr txBox="1">
            <a:spLocks/>
          </p:cNvSpPr>
          <p:nvPr/>
        </p:nvSpPr>
        <p:spPr>
          <a:xfrm>
            <a:off x="1229880" y="5798575"/>
            <a:ext cx="912429" cy="4452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006DB5"/>
                </a:solidFill>
                <a:latin typeface="HelveticaNowDisplay Bold" panose="020B0804030202020204" pitchFamily="34" charset="0"/>
                <a:ea typeface="Open Sans" panose="020B0606030504020204" pitchFamily="34" charset="0"/>
                <a:cs typeface="HelveticaNowDisplay Bold" panose="020B0804030202020204" pitchFamily="34" charset="0"/>
              </a:defRPr>
            </a:lvl1pPr>
          </a:lstStyle>
          <a:p>
            <a:pPr algn="l"/>
            <a:r>
              <a:rPr lang="nl-NL" sz="2133" dirty="0">
                <a:solidFill>
                  <a:schemeClr val="tx1"/>
                </a:solidFill>
                <a:latin typeface="Calibri" panose="020F0502020204030204" pitchFamily="34" charset="0"/>
                <a:ea typeface="Calibri" panose="020F0502020204030204" pitchFamily="34" charset="0"/>
                <a:cs typeface="Calibri" panose="020F0502020204030204" pitchFamily="34" charset="0"/>
              </a:rPr>
              <a:t>2040</a:t>
            </a:r>
            <a:endParaRPr lang="nl-NL" sz="933" b="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6342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9F443-1A42-723A-62D9-405C256919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195DB3F-5972-810B-7013-12D996C70A95}"/>
              </a:ext>
            </a:extLst>
          </p:cNvPr>
          <p:cNvSpPr>
            <a:spLocks noGrp="1"/>
          </p:cNvSpPr>
          <p:nvPr>
            <p:ph type="title"/>
          </p:nvPr>
        </p:nvSpPr>
        <p:spPr>
          <a:xfrm>
            <a:off x="2734190" y="2874733"/>
            <a:ext cx="8701747" cy="2105976"/>
          </a:xfrm>
        </p:spPr>
        <p:txBody>
          <a:bodyPr/>
          <a:lstStyle/>
          <a:p>
            <a:pPr algn="l"/>
            <a:r>
              <a:rPr lang="fr-FR" sz="2400" dirty="0">
                <a:solidFill>
                  <a:schemeClr val="bg1"/>
                </a:solidFill>
                <a:effectLst/>
                <a:latin typeface="Tahoma" panose="020B0604030504040204" pitchFamily="34" charset="0"/>
                <a:ea typeface="Times New Roman" panose="02020603050405020304" pitchFamily="18" charset="0"/>
              </a:rPr>
              <a:t>Table ronde : « Mise en place des ZFE en France et leurs conséquences »</a:t>
            </a:r>
            <a:endParaRPr lang="fr-FR" sz="2400" dirty="0">
              <a:solidFill>
                <a:schemeClr val="bg1"/>
              </a:solidFill>
              <a:effectLst/>
              <a:latin typeface="Times New Roman" panose="02020603050405020304" pitchFamily="18" charset="0"/>
              <a:ea typeface="Times New Roman" panose="02020603050405020304" pitchFamily="18" charset="0"/>
            </a:endParaRPr>
          </a:p>
        </p:txBody>
      </p:sp>
      <p:sp>
        <p:nvSpPr>
          <p:cNvPr id="3" name="Espace réservé du texte 2">
            <a:extLst>
              <a:ext uri="{FF2B5EF4-FFF2-40B4-BE49-F238E27FC236}">
                <a16:creationId xmlns:a16="http://schemas.microsoft.com/office/drawing/2014/main" id="{E10CC5F7-4F67-2616-5817-5E835895A4B3}"/>
              </a:ext>
            </a:extLst>
          </p:cNvPr>
          <p:cNvSpPr>
            <a:spLocks noGrp="1"/>
          </p:cNvSpPr>
          <p:nvPr>
            <p:ph type="body" idx="1"/>
          </p:nvPr>
        </p:nvSpPr>
        <p:spPr/>
        <p:txBody>
          <a:bodyPr/>
          <a:lstStyle/>
          <a:p>
            <a:endParaRPr lang="fr-FR"/>
          </a:p>
        </p:txBody>
      </p:sp>
      <p:sp>
        <p:nvSpPr>
          <p:cNvPr id="4" name="Espace réservé du texte 3">
            <a:extLst>
              <a:ext uri="{FF2B5EF4-FFF2-40B4-BE49-F238E27FC236}">
                <a16:creationId xmlns:a16="http://schemas.microsoft.com/office/drawing/2014/main" id="{50D9FB17-37AF-0B61-E798-A60F8EEF6116}"/>
              </a:ext>
            </a:extLst>
          </p:cNvPr>
          <p:cNvSpPr>
            <a:spLocks noGrp="1"/>
          </p:cNvSpPr>
          <p:nvPr>
            <p:ph type="body" idx="2"/>
          </p:nvPr>
        </p:nvSpPr>
        <p:spPr/>
        <p:txBody>
          <a:bodyPr/>
          <a:lstStyle/>
          <a:p>
            <a:endParaRPr lang="fr-FR"/>
          </a:p>
        </p:txBody>
      </p:sp>
    </p:spTree>
    <p:extLst>
      <p:ext uri="{BB962C8B-B14F-4D97-AF65-F5344CB8AC3E}">
        <p14:creationId xmlns:p14="http://schemas.microsoft.com/office/powerpoint/2010/main" val="338866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E8416-48FA-4BDB-3E38-551C81EAFC8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C668C90-38F2-0FB1-28C1-8D7868009DDC}"/>
              </a:ext>
            </a:extLst>
          </p:cNvPr>
          <p:cNvSpPr>
            <a:spLocks noGrp="1"/>
          </p:cNvSpPr>
          <p:nvPr>
            <p:ph type="title"/>
          </p:nvPr>
        </p:nvSpPr>
        <p:spPr>
          <a:xfrm>
            <a:off x="180144" y="761211"/>
            <a:ext cx="11303295" cy="781912"/>
          </a:xfrm>
        </p:spPr>
        <p:txBody>
          <a:bodyPr/>
          <a:lstStyle/>
          <a:p>
            <a:r>
              <a:rPr lang="fr-FR" sz="2000" dirty="0">
                <a:solidFill>
                  <a:srgbClr val="002060"/>
                </a:solidFill>
                <a:effectLst/>
                <a:latin typeface="Tahoma" panose="020B0604030504040204" pitchFamily="34" charset="0"/>
                <a:ea typeface="Tahoma" panose="020B0604030504040204" pitchFamily="34" charset="0"/>
                <a:cs typeface="Tahoma" panose="020B0604030504040204" pitchFamily="34" charset="0"/>
              </a:rPr>
              <a:t>15h45-16h45 : Table ronde « Mise en place des ZFE en France et leurs conséquences »</a:t>
            </a:r>
            <a:br>
              <a:rPr lang="fr-FR" sz="2000" dirty="0">
                <a:solidFill>
                  <a:srgbClr val="002060"/>
                </a:solidFill>
                <a:effectLst/>
                <a:latin typeface="Tahoma" panose="020B0604030504040204" pitchFamily="34" charset="0"/>
                <a:ea typeface="Tahoma" panose="020B0604030504040204" pitchFamily="34" charset="0"/>
                <a:cs typeface="Tahoma" panose="020B0604030504040204" pitchFamily="34" charset="0"/>
              </a:rPr>
            </a:br>
            <a: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t>et </a:t>
            </a:r>
            <a:b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t>Logistique urbaine »</a:t>
            </a:r>
            <a:b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b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t>et </a:t>
            </a:r>
            <a:b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t>Logistique urbaine »</a:t>
            </a:r>
          </a:p>
        </p:txBody>
      </p:sp>
      <p:sp>
        <p:nvSpPr>
          <p:cNvPr id="3" name="Espace réservé du texte 2">
            <a:extLst>
              <a:ext uri="{FF2B5EF4-FFF2-40B4-BE49-F238E27FC236}">
                <a16:creationId xmlns:a16="http://schemas.microsoft.com/office/drawing/2014/main" id="{D1F28349-DDBC-81B7-5FD0-40BF54C6465D}"/>
              </a:ext>
            </a:extLst>
          </p:cNvPr>
          <p:cNvSpPr>
            <a:spLocks noGrp="1"/>
          </p:cNvSpPr>
          <p:nvPr>
            <p:ph type="body" idx="1"/>
          </p:nvPr>
        </p:nvSpPr>
        <p:spPr>
          <a:xfrm>
            <a:off x="916415" y="1941890"/>
            <a:ext cx="9830754" cy="2882968"/>
          </a:xfrm>
        </p:spPr>
        <p:txBody>
          <a:bodyPr/>
          <a:lstStyle/>
          <a:p>
            <a:pPr marL="514350" indent="-285750" algn="l">
              <a:spcAft>
                <a:spcPts val="600"/>
              </a:spcAft>
              <a:buFont typeface="Arial" panose="020B0604020202020204" pitchFamily="34" charset="0"/>
              <a:buChar char="•"/>
            </a:pPr>
            <a:r>
              <a:rPr lang="fr-FR" sz="18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Xavier-Yves Valère, </a:t>
            </a:r>
            <a:r>
              <a:rPr lang="fr-FR" sz="1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Chef de la mission Fret et Logistique, Direction Générale Infrastructures Transports et Mobilités (DGITM) </a:t>
            </a:r>
          </a:p>
          <a:p>
            <a:pPr marL="514350" indent="-285750" algn="l">
              <a:spcAft>
                <a:spcPts val="600"/>
              </a:spcAft>
              <a:buFont typeface="Arial" panose="020B0604020202020204" pitchFamily="34" charset="0"/>
              <a:buChar char="•"/>
            </a:pPr>
            <a:r>
              <a:rPr lang="fr-FR" sz="18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Guy-Pierre </a:t>
            </a:r>
            <a:r>
              <a:rPr lang="fr-FR" sz="1800" b="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Sachot</a:t>
            </a:r>
            <a:r>
              <a:rPr lang="fr-FR" sz="18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fr-FR" sz="1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Directeur du Déploiement de la Logistique Urbaine, </a:t>
            </a:r>
            <a:r>
              <a:rPr lang="fr-FR" sz="1800"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Geopost</a:t>
            </a:r>
            <a:r>
              <a:rPr lang="fr-FR" sz="1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&amp; Groupe La Poste</a:t>
            </a:r>
          </a:p>
          <a:p>
            <a:pPr marL="514350" indent="-285750" algn="l">
              <a:spcAft>
                <a:spcPts val="600"/>
              </a:spcAft>
              <a:buFont typeface="Arial" panose="020B0604020202020204" pitchFamily="34" charset="0"/>
              <a:buChar char="•"/>
            </a:pPr>
            <a:r>
              <a:rPr lang="fr-FR" sz="18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Christian Rose, </a:t>
            </a:r>
            <a:r>
              <a:rPr lang="fr-FR" sz="1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Responsable Environnement, Transport et Logistique, Confédération des Grossistes de France (CGF)</a:t>
            </a:r>
          </a:p>
          <a:p>
            <a:pPr marL="514350" indent="-285750" algn="l">
              <a:spcAft>
                <a:spcPts val="600"/>
              </a:spcAft>
              <a:buFont typeface="Arial" panose="020B0604020202020204" pitchFamily="34" charset="0"/>
              <a:buChar char="•"/>
            </a:pPr>
            <a:r>
              <a:rPr lang="fr-FR" sz="18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Étienne Chaufour, </a:t>
            </a:r>
            <a:r>
              <a:rPr lang="fr-FR" sz="1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Directeur en charge des mobilités, de l’éducation-petite enfance, jeunesse, de l’Île-de-France et de l’Outre-mer, France Urbaine</a:t>
            </a:r>
            <a:br>
              <a:rPr lang="fr-FR" sz="18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br>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texte 3">
            <a:extLst>
              <a:ext uri="{FF2B5EF4-FFF2-40B4-BE49-F238E27FC236}">
                <a16:creationId xmlns:a16="http://schemas.microsoft.com/office/drawing/2014/main" id="{C64C1065-6601-085D-2BFF-DC8DD3E3925D}"/>
              </a:ext>
            </a:extLst>
          </p:cNvPr>
          <p:cNvSpPr>
            <a:spLocks noGrp="1"/>
          </p:cNvSpPr>
          <p:nvPr>
            <p:ph type="body" idx="2"/>
          </p:nvPr>
        </p:nvSpPr>
        <p:spPr>
          <a:xfrm>
            <a:off x="1181744" y="1446170"/>
            <a:ext cx="7609221" cy="598319"/>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Les intervenants:</a:t>
            </a:r>
          </a:p>
        </p:txBody>
      </p:sp>
      <p:sp>
        <p:nvSpPr>
          <p:cNvPr id="5" name="Espace réservé du texte 3">
            <a:extLst>
              <a:ext uri="{FF2B5EF4-FFF2-40B4-BE49-F238E27FC236}">
                <a16:creationId xmlns:a16="http://schemas.microsoft.com/office/drawing/2014/main" id="{CC84B7CC-13F1-3FAA-9336-486A1F337715}"/>
              </a:ext>
            </a:extLst>
          </p:cNvPr>
          <p:cNvSpPr txBox="1">
            <a:spLocks/>
          </p:cNvSpPr>
          <p:nvPr/>
        </p:nvSpPr>
        <p:spPr>
          <a:xfrm>
            <a:off x="1181743" y="4865420"/>
            <a:ext cx="7609221" cy="59831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1" i="0" u="none" strike="noStrike" cap="none">
                <a:solidFill>
                  <a:schemeClr val="accent1"/>
                </a:solidFill>
                <a:latin typeface="Tahoma"/>
                <a:ea typeface="Tahoma"/>
                <a:cs typeface="Tahoma"/>
                <a:sym typeface="Tahoma"/>
              </a:defRPr>
            </a:lvl1pPr>
            <a:lvl2pPr marL="914400" marR="0" lvl="1" indent="-228600" algn="l" rtl="0">
              <a:lnSpc>
                <a:spcPct val="100000"/>
              </a:lnSpc>
              <a:spcBef>
                <a:spcPts val="0"/>
              </a:spcBef>
              <a:spcAft>
                <a:spcPts val="0"/>
              </a:spcAft>
              <a:buClr>
                <a:srgbClr val="000000"/>
              </a:buClr>
              <a:buSzPts val="1400"/>
              <a:buFont typeface="Arial"/>
              <a:buNone/>
              <a:defRPr sz="1800" b="1" i="0" u="none" strike="noStrike" cap="none">
                <a:solidFill>
                  <a:schemeClr val="accent1"/>
                </a:solidFill>
                <a:latin typeface="Tahoma"/>
                <a:ea typeface="Tahoma"/>
                <a:cs typeface="Tahoma"/>
                <a:sym typeface="Tahoma"/>
              </a:defRPr>
            </a:lvl2pPr>
            <a:lvl3pPr marL="1371600" marR="0" lvl="2" indent="-228600" algn="l" rtl="0">
              <a:lnSpc>
                <a:spcPct val="100000"/>
              </a:lnSpc>
              <a:spcBef>
                <a:spcPts val="0"/>
              </a:spcBef>
              <a:spcAft>
                <a:spcPts val="0"/>
              </a:spcAft>
              <a:buClr>
                <a:srgbClr val="000000"/>
              </a:buClr>
              <a:buSzPts val="1400"/>
              <a:buFont typeface="Arial"/>
              <a:buNone/>
              <a:defRPr sz="1800" b="1" i="0" u="none" strike="noStrike" cap="none">
                <a:solidFill>
                  <a:schemeClr val="accent1"/>
                </a:solidFill>
                <a:latin typeface="Tahoma"/>
                <a:ea typeface="Tahoma"/>
                <a:cs typeface="Tahoma"/>
                <a:sym typeface="Tahoma"/>
              </a:defRPr>
            </a:lvl3pPr>
            <a:lvl4pPr marL="1828800" marR="0" lvl="3" indent="-228600" algn="l" rtl="0">
              <a:lnSpc>
                <a:spcPct val="100000"/>
              </a:lnSpc>
              <a:spcBef>
                <a:spcPts val="0"/>
              </a:spcBef>
              <a:spcAft>
                <a:spcPts val="0"/>
              </a:spcAft>
              <a:buClr>
                <a:srgbClr val="000000"/>
              </a:buClr>
              <a:buSzPts val="1400"/>
              <a:buFont typeface="Arial"/>
              <a:buNone/>
              <a:defRPr sz="1800" b="1" i="0" u="none" strike="noStrike" cap="none">
                <a:solidFill>
                  <a:schemeClr val="accent1"/>
                </a:solidFill>
                <a:latin typeface="Tahoma"/>
                <a:ea typeface="Tahoma"/>
                <a:cs typeface="Tahoma"/>
                <a:sym typeface="Tahoma"/>
              </a:defRPr>
            </a:lvl4pPr>
            <a:lvl5pPr marL="2286000" marR="0" lvl="4" indent="-228600" algn="l" rtl="0">
              <a:lnSpc>
                <a:spcPct val="100000"/>
              </a:lnSpc>
              <a:spcBef>
                <a:spcPts val="0"/>
              </a:spcBef>
              <a:spcAft>
                <a:spcPts val="0"/>
              </a:spcAft>
              <a:buClr>
                <a:srgbClr val="000000"/>
              </a:buClr>
              <a:buSzPts val="1400"/>
              <a:buFont typeface="Arial"/>
              <a:buNone/>
              <a:defRPr sz="1800" b="1" i="0" u="none" strike="noStrike" cap="none">
                <a:solidFill>
                  <a:schemeClr val="accent1"/>
                </a:solidFill>
                <a:latin typeface="Tahoma"/>
                <a:ea typeface="Tahoma"/>
                <a:cs typeface="Tahoma"/>
                <a:sym typeface="Tahoma"/>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Tahoma"/>
                <a:ea typeface="Tahoma"/>
                <a:cs typeface="Tahoma"/>
                <a:sym typeface="Tahoma"/>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Tahoma"/>
                <a:ea typeface="Tahoma"/>
                <a:cs typeface="Tahoma"/>
                <a:sym typeface="Tahoma"/>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Tahoma"/>
                <a:ea typeface="Tahoma"/>
                <a:cs typeface="Tahoma"/>
                <a:sym typeface="Tahoma"/>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Tahoma"/>
                <a:ea typeface="Tahoma"/>
                <a:cs typeface="Tahoma"/>
                <a:sym typeface="Tahoma"/>
              </a:defRPr>
            </a:lvl9pPr>
          </a:lstStyle>
          <a:p>
            <a:r>
              <a:rPr lang="fr-FR" dirty="0">
                <a:latin typeface="Tahoma" panose="020B0604030504040204" pitchFamily="34" charset="0"/>
                <a:ea typeface="Tahoma" panose="020B0604030504040204" pitchFamily="34" charset="0"/>
                <a:cs typeface="Tahoma" panose="020B0604030504040204" pitchFamily="34" charset="0"/>
              </a:rPr>
              <a:t>Animation de la table ronde : </a:t>
            </a:r>
          </a:p>
        </p:txBody>
      </p:sp>
      <p:sp>
        <p:nvSpPr>
          <p:cNvPr id="6" name="Espace réservé du texte 2">
            <a:extLst>
              <a:ext uri="{FF2B5EF4-FFF2-40B4-BE49-F238E27FC236}">
                <a16:creationId xmlns:a16="http://schemas.microsoft.com/office/drawing/2014/main" id="{57A95535-66E3-37CC-3C5F-375472279B1D}"/>
              </a:ext>
            </a:extLst>
          </p:cNvPr>
          <p:cNvSpPr txBox="1">
            <a:spLocks/>
          </p:cNvSpPr>
          <p:nvPr/>
        </p:nvSpPr>
        <p:spPr>
          <a:xfrm>
            <a:off x="916415" y="5314877"/>
            <a:ext cx="9233030" cy="6616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1pPr>
            <a:lvl2pPr marL="914400" marR="0" lvl="1" indent="-228600" algn="l" rtl="0">
              <a:lnSpc>
                <a:spcPct val="100000"/>
              </a:lnSpc>
              <a:spcBef>
                <a:spcPts val="0"/>
              </a:spcBef>
              <a:spcAft>
                <a:spcPts val="0"/>
              </a:spcAft>
              <a:buClr>
                <a:srgbClr val="000000"/>
              </a:buClr>
              <a:buSzPts val="1400"/>
              <a:buFont typeface="Arial"/>
              <a:buNone/>
              <a:defRPr sz="1800" b="1" i="0" u="none" strike="noStrike" cap="none">
                <a:solidFill>
                  <a:schemeClr val="accent1"/>
                </a:solidFill>
                <a:latin typeface="Tahoma"/>
                <a:ea typeface="Tahoma"/>
                <a:cs typeface="Tahoma"/>
                <a:sym typeface="Tahoma"/>
              </a:defRPr>
            </a:lvl2pPr>
            <a:lvl3pPr marL="1371600" marR="0" lvl="2" indent="-228600" algn="l" rtl="0">
              <a:lnSpc>
                <a:spcPct val="100000"/>
              </a:lnSpc>
              <a:spcBef>
                <a:spcPts val="0"/>
              </a:spcBef>
              <a:spcAft>
                <a:spcPts val="0"/>
              </a:spcAft>
              <a:buClr>
                <a:srgbClr val="000000"/>
              </a:buClr>
              <a:buSzPts val="1400"/>
              <a:buFont typeface="Arial"/>
              <a:buNone/>
              <a:defRPr sz="1800" b="1" i="0" u="none" strike="noStrike" cap="none">
                <a:solidFill>
                  <a:schemeClr val="accent1"/>
                </a:solidFill>
                <a:latin typeface="Tahoma"/>
                <a:ea typeface="Tahoma"/>
                <a:cs typeface="Tahoma"/>
                <a:sym typeface="Tahoma"/>
              </a:defRPr>
            </a:lvl3pPr>
            <a:lvl4pPr marL="1828800" marR="0" lvl="3" indent="-228600" algn="l" rtl="0">
              <a:lnSpc>
                <a:spcPct val="100000"/>
              </a:lnSpc>
              <a:spcBef>
                <a:spcPts val="0"/>
              </a:spcBef>
              <a:spcAft>
                <a:spcPts val="0"/>
              </a:spcAft>
              <a:buClr>
                <a:srgbClr val="000000"/>
              </a:buClr>
              <a:buSzPts val="1400"/>
              <a:buFont typeface="Arial"/>
              <a:buNone/>
              <a:defRPr sz="1800" b="1" i="0" u="none" strike="noStrike" cap="none">
                <a:solidFill>
                  <a:schemeClr val="accent1"/>
                </a:solidFill>
                <a:latin typeface="Tahoma"/>
                <a:ea typeface="Tahoma"/>
                <a:cs typeface="Tahoma"/>
                <a:sym typeface="Tahoma"/>
              </a:defRPr>
            </a:lvl4pPr>
            <a:lvl5pPr marL="2286000" marR="0" lvl="4" indent="-228600" algn="l" rtl="0">
              <a:lnSpc>
                <a:spcPct val="100000"/>
              </a:lnSpc>
              <a:spcBef>
                <a:spcPts val="0"/>
              </a:spcBef>
              <a:spcAft>
                <a:spcPts val="0"/>
              </a:spcAft>
              <a:buClr>
                <a:srgbClr val="000000"/>
              </a:buClr>
              <a:buSzPts val="1400"/>
              <a:buFont typeface="Arial"/>
              <a:buNone/>
              <a:defRPr sz="1800" b="1" i="0" u="none" strike="noStrike" cap="none">
                <a:solidFill>
                  <a:schemeClr val="accent1"/>
                </a:solidFill>
                <a:latin typeface="Tahoma"/>
                <a:ea typeface="Tahoma"/>
                <a:cs typeface="Tahoma"/>
                <a:sym typeface="Tahoma"/>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Tahoma"/>
                <a:ea typeface="Tahoma"/>
                <a:cs typeface="Tahoma"/>
                <a:sym typeface="Tahoma"/>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Tahoma"/>
                <a:ea typeface="Tahoma"/>
                <a:cs typeface="Tahoma"/>
                <a:sym typeface="Tahoma"/>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Tahoma"/>
                <a:ea typeface="Tahoma"/>
                <a:cs typeface="Tahoma"/>
                <a:sym typeface="Tahoma"/>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Tahoma"/>
                <a:ea typeface="Tahoma"/>
                <a:cs typeface="Tahoma"/>
                <a:sym typeface="Tahoma"/>
              </a:defRPr>
            </a:lvl9pPr>
          </a:lstStyle>
          <a:p>
            <a:pPr marL="514350" indent="-285750">
              <a:buFont typeface="Arial" panose="020B0604020202020204" pitchFamily="34" charset="0"/>
              <a:buChar char="•"/>
            </a:pPr>
            <a:r>
              <a:rPr lang="fr-FR" b="1" dirty="0">
                <a:solidFill>
                  <a:srgbClr val="002060"/>
                </a:solidFill>
                <a:latin typeface="Tahoma" panose="020B0604030504040204" pitchFamily="34" charset="0"/>
                <a:ea typeface="Tahoma" panose="020B0604030504040204" pitchFamily="34" charset="0"/>
                <a:cs typeface="Tahoma" panose="020B0604030504040204" pitchFamily="34" charset="0"/>
              </a:rPr>
              <a:t>Laetitia </a:t>
            </a:r>
            <a:r>
              <a:rPr lang="fr-FR" b="1" dirty="0" err="1">
                <a:solidFill>
                  <a:srgbClr val="002060"/>
                </a:solidFill>
                <a:latin typeface="Tahoma" panose="020B0604030504040204" pitchFamily="34" charset="0"/>
                <a:ea typeface="Tahoma" panose="020B0604030504040204" pitchFamily="34" charset="0"/>
                <a:cs typeface="Tahoma" panose="020B0604030504040204" pitchFamily="34" charset="0"/>
              </a:rPr>
              <a:t>Dablanc</a:t>
            </a:r>
            <a:r>
              <a:rPr lang="fr-FR"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fr-FR" dirty="0">
                <a:solidFill>
                  <a:srgbClr val="002060"/>
                </a:solidFill>
                <a:latin typeface="Tahoma" panose="020B0604030504040204" pitchFamily="34" charset="0"/>
                <a:ea typeface="Tahoma" panose="020B0604030504040204" pitchFamily="34" charset="0"/>
                <a:cs typeface="Tahoma" panose="020B0604030504040204" pitchFamily="34" charset="0"/>
              </a:rPr>
              <a:t>Directrice de la Chaire </a:t>
            </a:r>
            <a:r>
              <a:rPr lang="fr-FR" dirty="0" err="1">
                <a:solidFill>
                  <a:srgbClr val="002060"/>
                </a:solidFill>
                <a:latin typeface="Tahoma" panose="020B0604030504040204" pitchFamily="34" charset="0"/>
                <a:ea typeface="Tahoma" panose="020B0604030504040204" pitchFamily="34" charset="0"/>
                <a:cs typeface="Tahoma" panose="020B0604030504040204" pitchFamily="34" charset="0"/>
              </a:rPr>
              <a:t>Logistics</a:t>
            </a:r>
            <a:r>
              <a:rPr lang="fr-FR" dirty="0">
                <a:solidFill>
                  <a:srgbClr val="002060"/>
                </a:solidFill>
                <a:latin typeface="Tahoma" panose="020B0604030504040204" pitchFamily="34" charset="0"/>
                <a:ea typeface="Tahoma" panose="020B0604030504040204" pitchFamily="34" charset="0"/>
                <a:cs typeface="Tahoma" panose="020B0604030504040204" pitchFamily="34" charset="0"/>
              </a:rPr>
              <a:t> City</a:t>
            </a:r>
          </a:p>
          <a:p>
            <a:pPr marL="228600" indent="0"/>
            <a:br>
              <a:rPr lang="fr-FR" b="1" dirty="0">
                <a:solidFill>
                  <a:srgbClr val="002060"/>
                </a:solidFill>
                <a:latin typeface="Tahoma" panose="020B0604030504040204" pitchFamily="34" charset="0"/>
                <a:ea typeface="Tahoma" panose="020B0604030504040204" pitchFamily="34" charset="0"/>
                <a:cs typeface="Tahoma" panose="020B0604030504040204" pitchFamily="34" charset="0"/>
              </a:rPr>
            </a:br>
            <a:br>
              <a:rPr lang="fr-FR" b="1" dirty="0">
                <a:solidFill>
                  <a:srgbClr val="002060"/>
                </a:solidFill>
                <a:latin typeface="Tahoma" panose="020B0604030504040204" pitchFamily="34" charset="0"/>
                <a:ea typeface="Tahoma" panose="020B0604030504040204" pitchFamily="34" charset="0"/>
                <a:cs typeface="Tahoma" panose="020B0604030504040204" pitchFamily="34" charset="0"/>
              </a:rPr>
            </a:br>
            <a:endParaRPr lang="fr-FR" dirty="0">
              <a:latin typeface="Tahoma" panose="020B0604030504040204" pitchFamily="34" charset="0"/>
              <a:ea typeface="Tahoma" panose="020B0604030504040204" pitchFamily="34" charset="0"/>
              <a:cs typeface="Tahoma" panose="020B0604030504040204" pitchFamily="34" charset="0"/>
            </a:endParaRPr>
          </a:p>
          <a:p>
            <a:endParaRPr lang="fr-FR"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35518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0A21B-257A-9352-AA69-36EDA4184B4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EA9EA3-5DAB-6EBC-BEDC-2AC0621E60E9}"/>
              </a:ext>
            </a:extLst>
          </p:cNvPr>
          <p:cNvSpPr>
            <a:spLocks noGrp="1"/>
          </p:cNvSpPr>
          <p:nvPr>
            <p:ph type="title"/>
          </p:nvPr>
        </p:nvSpPr>
        <p:spPr/>
        <p:txBody>
          <a:bodyPr/>
          <a:lstStyle/>
          <a:p>
            <a:r>
              <a:rPr lang="fr-FR" dirty="0"/>
              <a:t>Merci de votre attention</a:t>
            </a:r>
          </a:p>
        </p:txBody>
      </p:sp>
    </p:spTree>
    <p:extLst>
      <p:ext uri="{BB962C8B-B14F-4D97-AF65-F5344CB8AC3E}">
        <p14:creationId xmlns:p14="http://schemas.microsoft.com/office/powerpoint/2010/main" val="2579912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81000" y="2551837"/>
            <a:ext cx="804249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Tahoma"/>
                <a:ea typeface="+mn-ea"/>
                <a:cs typeface="+mn-cs"/>
              </a:rPr>
              <a:t>Zones à faibles émissions et zones à zéro émission en Europe : comment structurent-elles la logistique urbaine ?</a:t>
            </a:r>
          </a:p>
        </p:txBody>
      </p:sp>
      <p:pic>
        <p:nvPicPr>
          <p:cNvPr id="6" name="Image 5">
            <a:extLst>
              <a:ext uri="{FF2B5EF4-FFF2-40B4-BE49-F238E27FC236}">
                <a16:creationId xmlns:a16="http://schemas.microsoft.com/office/drawing/2014/main" id="{484E81EF-3163-1847-93C4-7CC1043DF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37" y="373722"/>
            <a:ext cx="2703934" cy="1397335"/>
          </a:xfrm>
          <a:prstGeom prst="rect">
            <a:avLst/>
          </a:prstGeom>
        </p:spPr>
      </p:pic>
      <p:pic>
        <p:nvPicPr>
          <p:cNvPr id="5" name="Image 4">
            <a:extLst>
              <a:ext uri="{FF2B5EF4-FFF2-40B4-BE49-F238E27FC236}">
                <a16:creationId xmlns:a16="http://schemas.microsoft.com/office/drawing/2014/main" id="{EA793445-AA53-C8F0-7105-7DC80E2FF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023" y="188858"/>
            <a:ext cx="2744449" cy="1687580"/>
          </a:xfrm>
          <a:prstGeom prst="rect">
            <a:avLst/>
          </a:prstGeom>
        </p:spPr>
      </p:pic>
      <p:pic>
        <p:nvPicPr>
          <p:cNvPr id="8" name="Image 7">
            <a:extLst>
              <a:ext uri="{FF2B5EF4-FFF2-40B4-BE49-F238E27FC236}">
                <a16:creationId xmlns:a16="http://schemas.microsoft.com/office/drawing/2014/main" id="{44F27A31-63B2-3B88-BEBA-C59C05996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6106578" cy="2065296"/>
          </a:xfrm>
          <a:prstGeom prst="rect">
            <a:avLst/>
          </a:prstGeom>
        </p:spPr>
      </p:pic>
    </p:spTree>
    <p:extLst>
      <p:ext uri="{BB962C8B-B14F-4D97-AF65-F5344CB8AC3E}">
        <p14:creationId xmlns:p14="http://schemas.microsoft.com/office/powerpoint/2010/main" val="4015236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hlinkClick r:id="rId2"/>
            <a:extLst>
              <a:ext uri="{FF2B5EF4-FFF2-40B4-BE49-F238E27FC236}">
                <a16:creationId xmlns:a16="http://schemas.microsoft.com/office/drawing/2014/main" id="{87FFFB75-2263-2147-AFA7-A777356CDD9C}"/>
              </a:ext>
            </a:extLst>
          </p:cNvPr>
          <p:cNvSpPr/>
          <p:nvPr/>
        </p:nvSpPr>
        <p:spPr>
          <a:xfrm>
            <a:off x="7805621" y="4579880"/>
            <a:ext cx="4042420" cy="830997"/>
          </a:xfrm>
          <a:prstGeom prst="rect">
            <a:avLst/>
          </a:prstGeom>
          <a:solidFill>
            <a:srgbClr val="2D3F7C"/>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https://www.lvmt.fr/chaires/logistics-city/</a:t>
            </a:r>
            <a:endParaRPr kumimoji="0" lang="nl-BE"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hthoek 5">
            <a:extLst>
              <a:ext uri="{FF2B5EF4-FFF2-40B4-BE49-F238E27FC236}">
                <a16:creationId xmlns:a16="http://schemas.microsoft.com/office/drawing/2014/main" id="{ABC27C6E-D2CC-ED42-8D64-78D88D5F5AA7}"/>
              </a:ext>
            </a:extLst>
          </p:cNvPr>
          <p:cNvSpPr/>
          <p:nvPr/>
        </p:nvSpPr>
        <p:spPr>
          <a:xfrm>
            <a:off x="320513" y="1809891"/>
            <a:ext cx="6437841" cy="2769989"/>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l-BE" sz="2200" b="0" i="0" u="none" strike="noStrike" kern="1200" cap="none" spc="0" normalizeH="0" baseline="0" noProof="0" dirty="0">
                <a:ln>
                  <a:noFill/>
                </a:ln>
                <a:solidFill>
                  <a:srgbClr val="0F273B"/>
                </a:solidFill>
                <a:effectLst/>
                <a:uLnTx/>
                <a:uFillTx/>
                <a:latin typeface="Tahoma" panose="020B0604030504040204" pitchFamily="34" charset="0"/>
                <a:ea typeface="Tahoma" panose="020B0604030504040204" pitchFamily="34" charset="0"/>
                <a:cs typeface="Tahoma" panose="020B0604030504040204" pitchFamily="34" charset="0"/>
              </a:rPr>
              <a:t>Chaire de recherche</a:t>
            </a:r>
          </a:p>
          <a:p>
            <a:pPr marL="800100" marR="0" lvl="1" indent="-342900" algn="l" defTabSz="914400" rtl="0" eaLnBrk="1" fontAlgn="auto" latinLnBrk="0" hangingPunct="1">
              <a:lnSpc>
                <a:spcPct val="100000"/>
              </a:lnSpc>
              <a:spcBef>
                <a:spcPts val="600"/>
              </a:spcBef>
              <a:spcAft>
                <a:spcPts val="0"/>
              </a:spcAft>
              <a:buClrTx/>
              <a:buSzTx/>
              <a:buFont typeface="Wingdings" pitchFamily="2" charset="2"/>
              <a:buChar char="Ø"/>
              <a:tabLst/>
              <a:defRPr/>
            </a:pPr>
            <a:r>
              <a:rPr kumimoji="0" lang="nl-BE" sz="2200" b="0" i="0" u="none" strike="noStrike" kern="1200" cap="none" spc="0" normalizeH="0" baseline="0" noProof="0" dirty="0">
                <a:ln>
                  <a:noFill/>
                </a:ln>
                <a:solidFill>
                  <a:srgbClr val="0F273B"/>
                </a:solidFill>
                <a:effectLst/>
                <a:uLnTx/>
                <a:uFillTx/>
                <a:latin typeface="Tahoma" panose="020B0604030504040204" pitchFamily="34" charset="0"/>
                <a:ea typeface="Tahoma" panose="020B0604030504040204" pitchFamily="34" charset="0"/>
                <a:cs typeface="Tahoma" panose="020B0604030504040204" pitchFamily="34" charset="0"/>
              </a:rPr>
              <a:t>L’immobilier logistique </a:t>
            </a:r>
          </a:p>
          <a:p>
            <a:pPr marL="800100" marR="0" lvl="1" indent="-342900" algn="l" defTabSz="914400" rtl="0" eaLnBrk="1" fontAlgn="auto" latinLnBrk="0" hangingPunct="1">
              <a:lnSpc>
                <a:spcPct val="100000"/>
              </a:lnSpc>
              <a:spcBef>
                <a:spcPts val="600"/>
              </a:spcBef>
              <a:spcAft>
                <a:spcPts val="0"/>
              </a:spcAft>
              <a:buClrTx/>
              <a:buSzTx/>
              <a:buFont typeface="Wingdings" pitchFamily="2" charset="2"/>
              <a:buChar char="Ø"/>
              <a:tabLst/>
              <a:defRPr/>
            </a:pPr>
            <a:r>
              <a:rPr kumimoji="0" lang="nl-BE" sz="2200" b="0" i="0" u="none" strike="noStrike" kern="1200" cap="none" spc="0" normalizeH="0" baseline="0" noProof="0" dirty="0">
                <a:ln>
                  <a:noFill/>
                </a:ln>
                <a:solidFill>
                  <a:srgbClr val="0F273B"/>
                </a:solidFill>
                <a:effectLst/>
                <a:uLnTx/>
                <a:uFillTx/>
                <a:latin typeface="Tahoma" panose="020B0604030504040204" pitchFamily="34" charset="0"/>
                <a:ea typeface="Tahoma" panose="020B0604030504040204" pitchFamily="34" charset="0"/>
                <a:cs typeface="Tahoma" panose="020B0604030504040204" pitchFamily="34" charset="0"/>
              </a:rPr>
              <a:t>Le e-commerce et ses mobilités</a:t>
            </a:r>
          </a:p>
          <a:p>
            <a:pPr marL="800100" marR="0" lvl="1" indent="-342900" algn="l" defTabSz="914400" rtl="0" eaLnBrk="1" fontAlgn="auto" latinLnBrk="0" hangingPunct="1">
              <a:lnSpc>
                <a:spcPct val="100000"/>
              </a:lnSpc>
              <a:spcBef>
                <a:spcPts val="600"/>
              </a:spcBef>
              <a:spcAft>
                <a:spcPts val="0"/>
              </a:spcAft>
              <a:buClrTx/>
              <a:buSzTx/>
              <a:buFont typeface="Wingdings" pitchFamily="2" charset="2"/>
              <a:buChar char="Ø"/>
              <a:tabLst/>
              <a:defRPr/>
            </a:pPr>
            <a:r>
              <a:rPr kumimoji="0" lang="nl-BE" sz="2200" b="0" i="0" u="none" strike="noStrike" kern="1200" cap="none" spc="0" normalizeH="0" baseline="0" noProof="0" dirty="0">
                <a:ln>
                  <a:noFill/>
                </a:ln>
                <a:solidFill>
                  <a:srgbClr val="0F273B"/>
                </a:solidFill>
                <a:effectLst/>
                <a:uLnTx/>
                <a:uFillTx/>
                <a:latin typeface="Tahoma" panose="020B0604030504040204" pitchFamily="34" charset="0"/>
                <a:ea typeface="Tahoma" panose="020B0604030504040204" pitchFamily="34" charset="0"/>
                <a:cs typeface="Tahoma" panose="020B0604030504040204" pitchFamily="34" charset="0"/>
              </a:rPr>
              <a:t>Les politiques publiques de la logistique urbaine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l-BE" sz="2200" b="0" i="0" u="none" strike="noStrike" kern="1200" cap="none" spc="0" normalizeH="0" baseline="0" noProof="0" dirty="0">
                <a:ln>
                  <a:noFill/>
                </a:ln>
                <a:solidFill>
                  <a:srgbClr val="0F273B"/>
                </a:solidFill>
                <a:effectLst/>
                <a:uLnTx/>
                <a:uFillTx/>
                <a:latin typeface="Tahoma" panose="020B0604030504040204" pitchFamily="34" charset="0"/>
                <a:ea typeface="Tahoma" panose="020B0604030504040204" pitchFamily="34" charset="0"/>
                <a:cs typeface="Tahoma" panose="020B0604030504040204" pitchFamily="34" charset="0"/>
              </a:rPr>
              <a:t>Résultats diffusés sur deux sites web, LinkedIn, newsletters et publications scientifiques</a:t>
            </a:r>
          </a:p>
        </p:txBody>
      </p:sp>
      <p:pic>
        <p:nvPicPr>
          <p:cNvPr id="3" name="Image 2">
            <a:extLst>
              <a:ext uri="{FF2B5EF4-FFF2-40B4-BE49-F238E27FC236}">
                <a16:creationId xmlns:a16="http://schemas.microsoft.com/office/drawing/2014/main" id="{03083B52-907C-1B4A-8399-FECFA14EB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831" y="1872185"/>
            <a:ext cx="5007429" cy="2381128"/>
          </a:xfrm>
          <a:prstGeom prst="rect">
            <a:avLst/>
          </a:prstGeom>
        </p:spPr>
      </p:pic>
      <p:pic>
        <p:nvPicPr>
          <p:cNvPr id="2" name="Image 1" descr="Une image contenant texte, Police, capture d’écran, blanc&#10;&#10;Description générée automatiquement">
            <a:extLst>
              <a:ext uri="{FF2B5EF4-FFF2-40B4-BE49-F238E27FC236}">
                <a16:creationId xmlns:a16="http://schemas.microsoft.com/office/drawing/2014/main" id="{A4BB782A-156E-5138-7ACA-20F61635B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671" y="-253939"/>
            <a:ext cx="9662160" cy="1615440"/>
          </a:xfrm>
          <a:prstGeom prst="rect">
            <a:avLst/>
          </a:prstGeom>
        </p:spPr>
      </p:pic>
      <p:pic>
        <p:nvPicPr>
          <p:cNvPr id="7" name="Image 6">
            <a:extLst>
              <a:ext uri="{FF2B5EF4-FFF2-40B4-BE49-F238E27FC236}">
                <a16:creationId xmlns:a16="http://schemas.microsoft.com/office/drawing/2014/main" id="{822C60C8-A8AE-6852-BBB3-189BD2CCC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400" y="228600"/>
            <a:ext cx="1469204" cy="838200"/>
          </a:xfrm>
          <a:prstGeom prst="rect">
            <a:avLst/>
          </a:prstGeom>
        </p:spPr>
      </p:pic>
    </p:spTree>
    <p:extLst>
      <p:ext uri="{BB962C8B-B14F-4D97-AF65-F5344CB8AC3E}">
        <p14:creationId xmlns:p14="http://schemas.microsoft.com/office/powerpoint/2010/main" val="844825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04800" y="189825"/>
            <a:ext cx="7543800" cy="1143000"/>
          </a:xfrm>
        </p:spPr>
        <p:txBody>
          <a:bodyPr/>
          <a:lstStyle/>
          <a:p>
            <a:r>
              <a:rPr lang="fr-FR" sz="3600" dirty="0">
                <a:solidFill>
                  <a:schemeClr val="tx1">
                    <a:lumMod val="75000"/>
                  </a:schemeClr>
                </a:solidFill>
              </a:rPr>
              <a:t>Depuis le 1</a:t>
            </a:r>
            <a:r>
              <a:rPr lang="fr-FR" sz="3600" baseline="30000" dirty="0">
                <a:solidFill>
                  <a:schemeClr val="tx1">
                    <a:lumMod val="75000"/>
                  </a:schemeClr>
                </a:solidFill>
              </a:rPr>
              <a:t>er</a:t>
            </a:r>
            <a:r>
              <a:rPr lang="fr-FR" sz="3600" dirty="0">
                <a:solidFill>
                  <a:schemeClr val="tx1">
                    <a:lumMod val="75000"/>
                  </a:schemeClr>
                </a:solidFill>
              </a:rPr>
              <a:t> janvier 2025  </a:t>
            </a:r>
            <a:br>
              <a:rPr lang="fr-FR" sz="3600" dirty="0">
                <a:solidFill>
                  <a:schemeClr val="tx1">
                    <a:lumMod val="75000"/>
                  </a:schemeClr>
                </a:solidFill>
              </a:rPr>
            </a:br>
            <a:br>
              <a:rPr lang="fr-FR" sz="3600" dirty="0"/>
            </a:br>
            <a:endParaRPr lang="fr-FR" sz="3600" dirty="0">
              <a:solidFill>
                <a:schemeClr val="tx1">
                  <a:lumMod val="75000"/>
                </a:schemeClr>
              </a:solidFill>
            </a:endParaRPr>
          </a:p>
        </p:txBody>
      </p:sp>
      <p:pic>
        <p:nvPicPr>
          <p:cNvPr id="13" name="Image 12">
            <a:extLst>
              <a:ext uri="{FF2B5EF4-FFF2-40B4-BE49-F238E27FC236}">
                <a16:creationId xmlns:a16="http://schemas.microsoft.com/office/drawing/2014/main" id="{4A35554C-C059-D1FE-931C-9EDB43654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1889" y="457200"/>
            <a:ext cx="4590803" cy="5528293"/>
          </a:xfrm>
          <a:prstGeom prst="rect">
            <a:avLst/>
          </a:prstGeom>
        </p:spPr>
      </p:pic>
      <p:sp>
        <p:nvSpPr>
          <p:cNvPr id="14" name="ZoneTexte 13">
            <a:extLst>
              <a:ext uri="{FF2B5EF4-FFF2-40B4-BE49-F238E27FC236}">
                <a16:creationId xmlns:a16="http://schemas.microsoft.com/office/drawing/2014/main" id="{41FB54A5-0CF1-9FC6-F993-309D61A075F8}"/>
              </a:ext>
            </a:extLst>
          </p:cNvPr>
          <p:cNvSpPr txBox="1"/>
          <p:nvPr/>
        </p:nvSpPr>
        <p:spPr>
          <a:xfrm>
            <a:off x="304800" y="1905000"/>
            <a:ext cx="6934200" cy="246221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Ø"/>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ZFE du Grand Lyon et du Grand Paris interdisent les véhicules Crit’Air 3 (VUL &lt; 2011 et PL &lt; 2014)</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Ø"/>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Grenoble et Montpellier également</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Ø"/>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Toutes les agglomérations &gt; 150 000 habitants doivent avoir une ZFE</a:t>
            </a:r>
          </a:p>
        </p:txBody>
      </p:sp>
    </p:spTree>
    <p:extLst>
      <p:ext uri="{BB962C8B-B14F-4D97-AF65-F5344CB8AC3E}">
        <p14:creationId xmlns:p14="http://schemas.microsoft.com/office/powerpoint/2010/main" val="2002714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6748303A-4380-B84C-BCED-B8952FB39547}"/>
              </a:ext>
            </a:extLst>
          </p:cNvPr>
          <p:cNvSpPr txBox="1"/>
          <p:nvPr/>
        </p:nvSpPr>
        <p:spPr>
          <a:xfrm>
            <a:off x="384595" y="189788"/>
            <a:ext cx="11049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2F2A85">
                    <a:lumMod val="75000"/>
                  </a:srgbClr>
                </a:solidFill>
                <a:effectLst/>
                <a:uLnTx/>
                <a:uFillTx/>
                <a:latin typeface="Tahoma"/>
                <a:ea typeface="+mn-ea"/>
                <a:cs typeface="+mn-cs"/>
              </a:rPr>
              <a:t>Dernier kilomètre électrique : progrès visibles en ville</a:t>
            </a:r>
          </a:p>
        </p:txBody>
      </p:sp>
      <p:sp>
        <p:nvSpPr>
          <p:cNvPr id="12" name="ZoneTexte 11">
            <a:extLst>
              <a:ext uri="{FF2B5EF4-FFF2-40B4-BE49-F238E27FC236}">
                <a16:creationId xmlns:a16="http://schemas.microsoft.com/office/drawing/2014/main" id="{6748303A-4380-B84C-BCED-B8952FB39547}"/>
              </a:ext>
            </a:extLst>
          </p:cNvPr>
          <p:cNvSpPr txBox="1"/>
          <p:nvPr/>
        </p:nvSpPr>
        <p:spPr>
          <a:xfrm>
            <a:off x="3733800" y="1209234"/>
            <a:ext cx="8001000" cy="16466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Tahoma"/>
                <a:ea typeface="+mn-ea"/>
                <a:cs typeface="+mn-cs"/>
              </a:rPr>
              <a:t>Engagement des grandes entreprises et soutien à leurs prestataires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F273B"/>
                </a:solidFill>
                <a:effectLst/>
                <a:uLnTx/>
                <a:uFillTx/>
                <a:latin typeface="Tahoma"/>
                <a:ea typeface="+mn-ea"/>
                <a:cs typeface="+mn-cs"/>
              </a:rPr>
              <a:t>Seulement </a:t>
            </a:r>
            <a:r>
              <a:rPr kumimoji="0" lang="fr-FR" sz="2400" b="1" i="0" u="none" strike="noStrike" kern="1200" cap="none" spc="0" normalizeH="0" baseline="0" noProof="0" dirty="0">
                <a:ln>
                  <a:noFill/>
                </a:ln>
                <a:solidFill>
                  <a:srgbClr val="0F273B"/>
                </a:solidFill>
                <a:effectLst/>
                <a:uLnTx/>
                <a:uFillTx/>
                <a:latin typeface="Tahoma"/>
                <a:ea typeface="+mn-ea"/>
                <a:cs typeface="+mn-cs"/>
              </a:rPr>
              <a:t>6,7%</a:t>
            </a:r>
            <a:r>
              <a:rPr kumimoji="0" lang="fr-FR" sz="2400" b="0" i="0" u="none" strike="noStrike" kern="1200" cap="none" spc="0" normalizeH="0" baseline="0" noProof="0" dirty="0">
                <a:ln>
                  <a:noFill/>
                </a:ln>
                <a:solidFill>
                  <a:srgbClr val="0F273B"/>
                </a:solidFill>
                <a:effectLst/>
                <a:uLnTx/>
                <a:uFillTx/>
                <a:latin typeface="Tahoma"/>
                <a:ea typeface="+mn-ea"/>
                <a:cs typeface="+mn-cs"/>
              </a:rPr>
              <a:t> des nouveaux VUL en décembre 2024 en France mais quelle part pour la logistique ?</a:t>
            </a:r>
          </a:p>
        </p:txBody>
      </p:sp>
      <p:pic>
        <p:nvPicPr>
          <p:cNvPr id="6" name="Image 5" descr="Une image contenant route, bâtiment, extérieur, rue&#10;&#10;Description générée automatiquement">
            <a:extLst>
              <a:ext uri="{FF2B5EF4-FFF2-40B4-BE49-F238E27FC236}">
                <a16:creationId xmlns:a16="http://schemas.microsoft.com/office/drawing/2014/main" id="{568C5287-1CBA-DE45-93FD-3310377941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3405554"/>
            <a:ext cx="5314179" cy="3347302"/>
          </a:xfrm>
          <a:prstGeom prst="rect">
            <a:avLst/>
          </a:prstGeom>
        </p:spPr>
      </p:pic>
      <p:pic>
        <p:nvPicPr>
          <p:cNvPr id="2" name="Image 1">
            <a:extLst>
              <a:ext uri="{FF2B5EF4-FFF2-40B4-BE49-F238E27FC236}">
                <a16:creationId xmlns:a16="http://schemas.microsoft.com/office/drawing/2014/main" id="{621EDFC8-2393-E04C-7988-BF50916AB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9234"/>
            <a:ext cx="3175842" cy="5648765"/>
          </a:xfrm>
          <a:prstGeom prst="rect">
            <a:avLst/>
          </a:prstGeom>
        </p:spPr>
      </p:pic>
    </p:spTree>
    <p:extLst>
      <p:ext uri="{BB962C8B-B14F-4D97-AF65-F5344CB8AC3E}">
        <p14:creationId xmlns:p14="http://schemas.microsoft.com/office/powerpoint/2010/main" val="38575937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zrg1WbKFMUey04DQL2gj1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7tmjukGkMkq_inFAlwup3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7tmjukGkMkq_inFAlwup3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5eshKKMTp0me9etbIJ.ly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5eshKKMTp0me9etbIJ.ly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Université Gustave Eiffel">
      <a:dk1>
        <a:srgbClr val="2F2A85"/>
      </a:dk1>
      <a:lt1>
        <a:srgbClr val="FFFFFF"/>
      </a:lt1>
      <a:dk2>
        <a:srgbClr val="0F273B"/>
      </a:dk2>
      <a:lt2>
        <a:srgbClr val="FFFFFF"/>
      </a:lt2>
      <a:accent1>
        <a:srgbClr val="1EAFD0"/>
      </a:accent1>
      <a:accent2>
        <a:srgbClr val="D2213C"/>
      </a:accent2>
      <a:accent3>
        <a:srgbClr val="E83583"/>
      </a:accent3>
      <a:accent4>
        <a:srgbClr val="00936E"/>
      </a:accent4>
      <a:accent5>
        <a:srgbClr val="FBBA00"/>
      </a:accent5>
      <a:accent6>
        <a:srgbClr val="8B2F97"/>
      </a:accent6>
      <a:hlink>
        <a:srgbClr val="FFFFFF"/>
      </a:hlink>
      <a:folHlink>
        <a:srgbClr val="2F2A8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Université Gustave Eiffel">
      <a:dk1>
        <a:srgbClr val="2F2A85"/>
      </a:dk1>
      <a:lt1>
        <a:sysClr val="window" lastClr="FFFFFF"/>
      </a:lt1>
      <a:dk2>
        <a:srgbClr val="0F273B"/>
      </a:dk2>
      <a:lt2>
        <a:srgbClr val="FFFFFF"/>
      </a:lt2>
      <a:accent1>
        <a:srgbClr val="1EAFD0"/>
      </a:accent1>
      <a:accent2>
        <a:srgbClr val="D2213C"/>
      </a:accent2>
      <a:accent3>
        <a:srgbClr val="E83583"/>
      </a:accent3>
      <a:accent4>
        <a:srgbClr val="00936E"/>
      </a:accent4>
      <a:accent5>
        <a:srgbClr val="FBBA00"/>
      </a:accent5>
      <a:accent6>
        <a:srgbClr val="8B2F97"/>
      </a:accent6>
      <a:hlink>
        <a:srgbClr val="FFFFFF"/>
      </a:hlink>
      <a:folHlink>
        <a:srgbClr val="2F2A85"/>
      </a:folHlink>
    </a:clrScheme>
    <a:fontScheme name="Personnalisé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spPr>
      <a:bodyPr wrap="square" lIns="0" tIns="0" rIns="0" bIns="0" rtlCol="0"/>
      <a:lstStyle>
        <a:defPPr>
          <a:defRPr/>
        </a:defPPr>
      </a:lstStyle>
    </a:spDef>
  </a:objectDefaults>
  <a:extraClrSchemeLst/>
</a:theme>
</file>

<file path=ppt/theme/theme3.xml><?xml version="1.0" encoding="utf-8"?>
<a:theme xmlns:a="http://schemas.openxmlformats.org/drawingml/2006/main" name="Provincie Zuid Holland 16x9">
  <a:themeElements>
    <a:clrScheme name="PZH">
      <a:dk1>
        <a:srgbClr val="000066"/>
      </a:dk1>
      <a:lt1>
        <a:sysClr val="window" lastClr="FFFFFF"/>
      </a:lt1>
      <a:dk2>
        <a:srgbClr val="000000"/>
      </a:dk2>
      <a:lt2>
        <a:srgbClr val="FFFFFF"/>
      </a:lt2>
      <a:accent1>
        <a:srgbClr val="000066"/>
      </a:accent1>
      <a:accent2>
        <a:srgbClr val="990000"/>
      </a:accent2>
      <a:accent3>
        <a:srgbClr val="CC9900"/>
      </a:accent3>
      <a:accent4>
        <a:srgbClr val="0000C0"/>
      </a:accent4>
      <a:accent5>
        <a:srgbClr val="F60000"/>
      </a:accent5>
      <a:accent6>
        <a:srgbClr val="FFC319"/>
      </a:accent6>
      <a:hlink>
        <a:srgbClr val="000066"/>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PZH 16x9 versie 2 met foto pagina.potx" id="{3EDEB8BB-B4DC-448C-BB33-DDAB348F03AE}" vid="{A5BC21E1-829E-4BBD-B21D-C8FC98FFFF05}"/>
    </a:ext>
  </a:ext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6305</TotalTime>
  <Words>3805</Words>
  <Application>Microsoft Macintosh PowerPoint</Application>
  <PresentationFormat>Grand écran</PresentationFormat>
  <Paragraphs>373</Paragraphs>
  <Slides>55</Slides>
  <Notes>18</Notes>
  <HiddenSlides>0</HiddenSlides>
  <MMClips>0</MMClips>
  <ScaleCrop>false</ScaleCrop>
  <HeadingPairs>
    <vt:vector size="8" baseType="variant">
      <vt:variant>
        <vt:lpstr>Polices utilisées</vt:lpstr>
      </vt:variant>
      <vt:variant>
        <vt:i4>17</vt:i4>
      </vt:variant>
      <vt:variant>
        <vt:lpstr>Thème</vt:lpstr>
      </vt:variant>
      <vt:variant>
        <vt:i4>3</vt:i4>
      </vt:variant>
      <vt:variant>
        <vt:lpstr>Serveurs OLE incorporés</vt:lpstr>
      </vt:variant>
      <vt:variant>
        <vt:i4>1</vt:i4>
      </vt:variant>
      <vt:variant>
        <vt:lpstr>Titres des diapositives</vt:lpstr>
      </vt:variant>
      <vt:variant>
        <vt:i4>55</vt:i4>
      </vt:variant>
    </vt:vector>
  </HeadingPairs>
  <TitlesOfParts>
    <vt:vector size="76" baseType="lpstr">
      <vt:lpstr>Times</vt:lpstr>
      <vt:lpstr>Marianne</vt:lpstr>
      <vt:lpstr>Avenir Next</vt:lpstr>
      <vt:lpstr>Calibri Light</vt:lpstr>
      <vt:lpstr>Wingdings</vt:lpstr>
      <vt:lpstr>Calibri</vt:lpstr>
      <vt:lpstr>Nunito Sans</vt:lpstr>
      <vt:lpstr>Helvetica Neue Light</vt:lpstr>
      <vt:lpstr>Aptos</vt:lpstr>
      <vt:lpstr>MS PGothic</vt:lpstr>
      <vt:lpstr>Times New Roman</vt:lpstr>
      <vt:lpstr>Police système Courant</vt:lpstr>
      <vt:lpstr>Arial</vt:lpstr>
      <vt:lpstr>Segoe UI</vt:lpstr>
      <vt:lpstr>Tahoma</vt:lpstr>
      <vt:lpstr>Georgia</vt:lpstr>
      <vt:lpstr>Roboto</vt:lpstr>
      <vt:lpstr>Office Theme</vt:lpstr>
      <vt:lpstr>1_Office Theme</vt:lpstr>
      <vt:lpstr>Provincie Zuid Holland 16x9</vt:lpstr>
      <vt:lpstr>think-cell Slide</vt:lpstr>
      <vt:lpstr>Présentation PowerPoint</vt:lpstr>
      <vt:lpstr>Journée de recherche « Zones à Faibles Émissions (ZFE) et Logistique urbaine » Logistique urbaine » )  et  Logistique urbaine »</vt:lpstr>
      <vt:lpstr>Fondation Université Gustave Eiffel 1/2</vt:lpstr>
      <vt:lpstr> 5 Mécènes fondateurs :</vt:lpstr>
      <vt:lpstr>Présentation PowerPoint</vt:lpstr>
      <vt:lpstr>Présentation PowerPoint</vt:lpstr>
      <vt:lpstr>Présentation PowerPoint</vt:lpstr>
      <vt:lpstr>Depuis le 1er janvier 2025    </vt:lpstr>
      <vt:lpstr>Présentation PowerPoint</vt:lpstr>
      <vt:lpstr>Manque de données sur la mobilité logistique dans les villes</vt:lpstr>
      <vt:lpstr>Zones à faibles émissions, zones à zéro émission, Clean Air Zones et zones à trafic limité</vt:lpstr>
      <vt:lpstr>Evolution historique des ZFE en Europe</vt:lpstr>
      <vt:lpstr>London Low Emission Zone</vt:lpstr>
      <vt:lpstr>Présentation PowerPoint</vt:lpstr>
      <vt:lpstr>Caméras LAPI = nouvelles sources de données</vt:lpstr>
      <vt:lpstr>Première étude des ZFE européennes (2021, Lucas Belliard) : la France mal classée </vt:lpstr>
      <vt:lpstr>Seconde étude des ZFE européennes (2024, Lise Phan)</vt:lpstr>
      <vt:lpstr>Présentation PowerPoint</vt:lpstr>
      <vt:lpstr>Evolution des Umweltzonen en Allemagne</vt:lpstr>
      <vt:lpstr>Les ZTL italiennes</vt:lpstr>
      <vt:lpstr>Zonas de Bajas Emisiones en Espagne</vt:lpstr>
      <vt:lpstr>Panel de 37 ZFE et attribution de points (Phan, 2024)</vt:lpstr>
      <vt:lpstr>Présentation PowerPoint</vt:lpstr>
      <vt:lpstr>Présentation PowerPoint</vt:lpstr>
      <vt:lpstr>Valeur moyenne des normes minimales d’accès</vt:lpstr>
      <vt:lpstr>Taille moyenne des ZFE </vt:lpstr>
      <vt:lpstr>Moyen de contrôle : manuel ou ANPR (LAPI)</vt:lpstr>
      <vt:lpstr>Perspectives de durcissement des normes ou agrandissement des zones</vt:lpstr>
      <vt:lpstr>Perspectives d’évolution et respect du calendrier</vt:lpstr>
      <vt:lpstr>Impact des ZFE sur les entreprises de transport</vt:lpstr>
      <vt:lpstr>Comment se situe la France ?</vt:lpstr>
      <vt:lpstr>Contrôle automatisé : l’exception française</vt:lpstr>
      <vt:lpstr>Conclusion</vt:lpstr>
      <vt:lpstr>Ressources</vt:lpstr>
      <vt:lpstr>Présentation PowerPoint</vt:lpstr>
      <vt:lpstr>Une approche régionale pour gérer les “Zero Emission zones” hollandaises</vt:lpstr>
      <vt:lpstr>Présentation PowerPoint</vt:lpstr>
      <vt:lpstr>Présentation PowerPoint</vt:lpstr>
      <vt:lpstr>Présentation PowerPoint</vt:lpstr>
      <vt:lpstr>Corridors en Hollande-Sud</vt:lpstr>
      <vt:lpstr>L’espace est limité</vt:lpstr>
      <vt:lpstr>Présentation PowerPoint</vt:lpstr>
      <vt:lpstr>Zones Zéro Emission 2025/2026</vt:lpstr>
      <vt:lpstr>Programme national pour les infrastructures de recharge électrique</vt:lpstr>
      <vt:lpstr>2023-2030 – Charte de collaboration</vt:lpstr>
      <vt:lpstr>2023-2030 </vt:lpstr>
      <vt:lpstr>Prévisions en chiffres</vt:lpstr>
      <vt:lpstr>Localisation des stations de recharge</vt:lpstr>
      <vt:lpstr>Approche - vision</vt:lpstr>
      <vt:lpstr>Approches et actions</vt:lpstr>
      <vt:lpstr>Présentation PowerPoint</vt:lpstr>
      <vt:lpstr>Merci pour votre attention !</vt:lpstr>
      <vt:lpstr>Table ronde : « Mise en place des ZFE en France et leurs conséquences »</vt:lpstr>
      <vt:lpstr>15h45-16h45 : Table ronde « Mise en place des ZFE en France et leurs conséquences » et  Logistique urbaine » )  et  Logistique urbaine »</vt:lpstr>
      <vt:lpstr>Merci de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Séminaire de travail I-SITE FUTURE 8 septembre 2020</dc:title>
  <dc:creator>Mathilde Caer</dc:creator>
  <cp:lastModifiedBy>Microsoft Office User</cp:lastModifiedBy>
  <cp:revision>308</cp:revision>
  <dcterms:created xsi:type="dcterms:W3CDTF">2019-12-10T09:51:24Z</dcterms:created>
  <dcterms:modified xsi:type="dcterms:W3CDTF">2025-01-17T08:46:19Z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0x010100D867633C4A7FBA4080670986D3781D39</vt:lpwstr>
  </property>
</Properties>
</file>